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8" r:id="rId3"/>
    <p:sldId id="27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N-ai asema[D]nare nici in cer nici pe pamant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Nici in maretie, nici in fapte si-n Cuvant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Iti cantam Osana, Tatal nostru Cel slavit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Pentru infi-erea ce-n Isus ne-ai daruit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3083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Orisicine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vine nu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fi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respins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nici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cand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Are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bucurie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-o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nadejde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pe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pamant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49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111</cp:revision>
  <dcterms:created xsi:type="dcterms:W3CDTF">2006-08-16T00:00:00Z</dcterms:created>
  <dcterms:modified xsi:type="dcterms:W3CDTF">2021-04-02T07:05:43Z</dcterms:modified>
</cp:coreProperties>
</file>