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8" r:id="rId3"/>
    <p:sldId id="27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78" y="11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Isus viata noastra noi pe Tine Te marim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Caci prin jertfirea Ta pe cruce noi voiosi traim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Ne-ai inviat cu Tine, suntem fii in veci de veci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Una suntem in Tin’, Aleluia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Glorie, glorie, aleluia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Glorie, glorie, aleluia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Glorie, glorie, aleluia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it-IT" sz="4000" dirty="0">
                <a:solidFill>
                  <a:schemeClr val="bg1"/>
                </a:solidFill>
                <a:latin typeface="+mj-lt"/>
              </a:rPr>
              <a:t>Parintelui ceresc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530832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In El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avem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viata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suntem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fii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de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Dumnezeu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Cantam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intr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-una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Tatalui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viata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avem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in El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>
                <a:solidFill>
                  <a:schemeClr val="bg1"/>
                </a:solidFill>
                <a:latin typeface="+mj-lt"/>
              </a:rPr>
              <a:t>Ne-a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dat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din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slava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Lui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noi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cu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toti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vom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triumfa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000" dirty="0" err="1">
                <a:solidFill>
                  <a:schemeClr val="bg1"/>
                </a:solidFill>
                <a:latin typeface="+mj-lt"/>
              </a:rPr>
              <a:t>Deacum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si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pururea</a:t>
            </a:r>
            <a:r>
              <a:rPr lang="en-US" sz="4000" dirty="0">
                <a:solidFill>
                  <a:schemeClr val="bg1"/>
                </a:solidFill>
                <a:latin typeface="+mj-lt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+mj-lt"/>
              </a:rPr>
              <a:t>Aleluia</a:t>
            </a:r>
            <a:endParaRPr lang="en-US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07401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84</Words>
  <Application>Microsoft Office PowerPoint</Application>
  <PresentationFormat>Widescreen</PresentationFormat>
  <Paragraphs>12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110</cp:revision>
  <dcterms:created xsi:type="dcterms:W3CDTF">2006-08-16T00:00:00Z</dcterms:created>
  <dcterms:modified xsi:type="dcterms:W3CDTF">2021-04-02T06:54:05Z</dcterms:modified>
</cp:coreProperties>
</file>