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Isus viata noastra noi pe Tine Te marim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Caci prin jertfirea Ta pe cruce noi voiosi traim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Ne-ai inviat cu Tine, suntem fii in veci de veci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Una suntem in Tin’, Aleluia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Glorie, glorie,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Glorie, glorie,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Glorie, glorie,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Parintelui ceresc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El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avem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Dumnezeu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Cantam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intr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-una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Tatalui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avem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Ne-a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vom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triumfa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Deacum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pururea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Aleluia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84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110</cp:revision>
  <dcterms:created xsi:type="dcterms:W3CDTF">2006-08-16T00:00:00Z</dcterms:created>
  <dcterms:modified xsi:type="dcterms:W3CDTF">2021-04-02T06:54:03Z</dcterms:modified>
</cp:coreProperties>
</file>