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1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In Tine este viata mea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In Tine e taria mea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In Tine-i infierea mea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In Tine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In Tine este viata mea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In Tine e taria mea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In Tine-i infierea mea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In Tine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laud cu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toata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viata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mea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laud cu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toata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taria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mea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Cu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viata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mea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cu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taria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mea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Toata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viata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-mi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este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-n Tine</a:t>
            </a:r>
          </a:p>
        </p:txBody>
      </p:sp>
    </p:spTree>
    <p:extLst>
      <p:ext uri="{BB962C8B-B14F-4D97-AF65-F5344CB8AC3E}">
        <p14:creationId xmlns:p14="http://schemas.microsoft.com/office/powerpoint/2010/main" val="3150391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55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109</cp:revision>
  <dcterms:created xsi:type="dcterms:W3CDTF">2006-08-16T00:00:00Z</dcterms:created>
  <dcterms:modified xsi:type="dcterms:W3CDTF">2021-04-02T06:42:17Z</dcterms:modified>
</cp:coreProperties>
</file>