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Binecuvantati-L pe El, Binecuvantati-L pe El, Binecuvantati-L pe El, Cel Preainalt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noastra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Cuvantul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Glorificati-L pe El,  Glorificati-L pe El,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Glorificati-L pe El, Cel Preainalt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4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2021-04-02T06:30:32Z</dcterms:modified>
</cp:coreProperties>
</file>