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4" r:id="rId3"/>
    <p:sldId id="27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78" y="115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it-IT" sz="4000" dirty="0">
                <a:solidFill>
                  <a:schemeClr val="bg1"/>
                </a:solidFill>
                <a:latin typeface="+mj-lt"/>
              </a:rPr>
              <a:t>Binecuvantati-L pe El, Binecuvantati-L pe El, Binecuvantati-L pe El, Cel Preainalt</a:t>
            </a:r>
            <a:endParaRPr lang="en-US" sz="40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52330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dirty="0" err="1">
                <a:solidFill>
                  <a:schemeClr val="bg1"/>
                </a:solidFill>
                <a:latin typeface="+mj-lt"/>
              </a:rPr>
              <a:t>Numele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Lui e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viata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noastra</a:t>
            </a:r>
            <a:endParaRPr lang="en-US" sz="4000" dirty="0">
              <a:solidFill>
                <a:schemeClr val="bg1"/>
              </a:solidFill>
              <a:latin typeface="+mj-lt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dirty="0" err="1">
                <a:solidFill>
                  <a:schemeClr val="bg1"/>
                </a:solidFill>
                <a:latin typeface="+mj-lt"/>
              </a:rPr>
              <a:t>Suntem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nascuti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prin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Cuvantul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Lui</a:t>
            </a:r>
          </a:p>
        </p:txBody>
      </p:sp>
    </p:spTree>
    <p:extLst>
      <p:ext uri="{BB962C8B-B14F-4D97-AF65-F5344CB8AC3E}">
        <p14:creationId xmlns:p14="http://schemas.microsoft.com/office/powerpoint/2010/main" val="31555152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it-IT" sz="4000" dirty="0">
                <a:solidFill>
                  <a:schemeClr val="bg1"/>
                </a:solidFill>
                <a:latin typeface="+mj-lt"/>
              </a:rPr>
              <a:t>Glorificati-L pe El,  Glorificati-L pe El, 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it-IT" sz="4000" dirty="0">
                <a:solidFill>
                  <a:schemeClr val="bg1"/>
                </a:solidFill>
                <a:latin typeface="+mj-lt"/>
              </a:rPr>
              <a:t>Glorificati-L pe El, Cel Preainalt</a:t>
            </a:r>
            <a:endParaRPr lang="en-US" sz="40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503911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383</TotalTime>
  <Words>38</Words>
  <Application>Microsoft Office PowerPoint</Application>
  <PresentationFormat>Widescreen</PresentationFormat>
  <Paragraphs>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ONEhod</dc:creator>
  <cp:lastModifiedBy>Nine Eleven Abroad</cp:lastModifiedBy>
  <cp:revision>108</cp:revision>
  <dcterms:created xsi:type="dcterms:W3CDTF">2006-08-16T00:00:00Z</dcterms:created>
  <dcterms:modified xsi:type="dcterms:W3CDTF">2021-04-02T06:30:30Z</dcterms:modified>
</cp:coreProperties>
</file>