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78" y="11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Eu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iubesc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Isuse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eu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iubesc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Isuse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Eu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iubesc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I-sus din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inima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Eu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iubesc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Isuse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eu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iubesc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Isuse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Eu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iubesc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Isus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din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inima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Din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inima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din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inima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Eu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Te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iubesc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Isuse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drag din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inima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Din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inima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din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inima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Eu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Te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iubesc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Isuse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drag din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inima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Iti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multumesc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Isuse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multumesc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Isuse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multumesc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Isus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din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inima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Iti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multumesc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Isuse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multumesc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Isuse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multumesc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Isus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din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inima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0391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Din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inima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din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inima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iti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multumesc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Isuse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drag din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inima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Din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inima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din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inima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iti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multumesc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Isuse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drag din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inima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95853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Te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proslavesc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Isuse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proslavesc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Isuse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proslavesc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I-sus din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inima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Te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proslavesc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Isuse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proslavesc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Isuse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proslavesc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Isus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din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inima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32218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Din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inima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din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inima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Te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proslavesc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Isuse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drag din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inima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Din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inima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din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inima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Te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proslavesc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Isuse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drag din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inima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13798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Eu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iubesc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Isuse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multumesc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Isuse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proslavesc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I-sus din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inima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Eu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iubesc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Isuse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multumesc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Isuse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proslavesc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Isus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din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inima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82206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Noi Te iubim, Iti multumim, Te proslavim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47251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195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107</cp:revision>
  <dcterms:created xsi:type="dcterms:W3CDTF">2006-08-16T00:00:00Z</dcterms:created>
  <dcterms:modified xsi:type="dcterms:W3CDTF">2021-04-02T06:06:58Z</dcterms:modified>
</cp:coreProperties>
</file>