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Cerul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declara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gloria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Celui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inviat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in El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mostenitori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vietii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Divinul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Miel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pe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tron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Tine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sedem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La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dreapta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Tatalui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Impartasim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puterea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invierii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Justificati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slava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acum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traim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106</cp:revision>
  <dcterms:created xsi:type="dcterms:W3CDTF">2006-08-16T00:00:00Z</dcterms:created>
  <dcterms:modified xsi:type="dcterms:W3CDTF">2021-04-02T05:29:22Z</dcterms:modified>
</cp:coreProperties>
</file>