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Vedeti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dragoste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ne-a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aratat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Sa ne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numim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fiii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nascuti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Cuvant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Dintr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[Bb]manta care, nu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poate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putrezi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Prin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Duhul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Tau, Tata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Pe Tin’,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Te-adoram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Doar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Tu, Tata ne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esti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Doar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Tu,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cerul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spune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Ca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Tu,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doar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Tu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Sfant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Sfant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Tu, Dulce Tata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Sfant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Tu,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Domnul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-ne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venim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Sfinte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Sfinti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ca Tine sunt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fiii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Pe Tin’,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Te-adoram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Tata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doar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pe Tin’</a:t>
            </a:r>
          </a:p>
        </p:txBody>
      </p:sp>
    </p:spTree>
    <p:extLst>
      <p:ext uri="{BB962C8B-B14F-4D97-AF65-F5344CB8AC3E}">
        <p14:creationId xmlns:p14="http://schemas.microsoft.com/office/powerpoint/2010/main" val="4764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Da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stim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Isus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una cu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Cele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vechi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s-au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dus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toate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s-au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facut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noi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Imbracati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cu-omul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nou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dupa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chipul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Tau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neprihanire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sfintenie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3946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124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104</cp:revision>
  <dcterms:created xsi:type="dcterms:W3CDTF">2006-08-16T00:00:00Z</dcterms:created>
  <dcterms:modified xsi:type="dcterms:W3CDTF">2021-04-02T05:04:14Z</dcterms:modified>
</cp:coreProperties>
</file>