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78" r:id="rId4"/>
    <p:sldId id="277" r:id="rId5"/>
    <p:sldId id="281" r:id="rId6"/>
    <p:sldId id="282" r:id="rId7"/>
    <p:sldId id="279" r:id="rId8"/>
    <p:sldId id="283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There's a table that You've prepared for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 the presence of my enemies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It's Your body and Your blood You shed for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This is how I win my battles 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I believe You've overcome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I will lift my song of praise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for what You've done</a:t>
            </a: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</a:t>
            </a:r>
          </a:p>
        </p:txBody>
      </p:sp>
    </p:spTree>
    <p:extLst>
      <p:ext uri="{BB962C8B-B14F-4D97-AF65-F5344CB8AC3E}">
        <p14:creationId xmlns:p14="http://schemas.microsoft.com/office/powerpoint/2010/main" val="432966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 the valley I know that You're with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surely Your goodness and Your mercy follow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So my weapons are Praise and Thanksgiving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</p:txBody>
      </p:sp>
    </p:spTree>
    <p:extLst>
      <p:ext uri="{BB962C8B-B14F-4D97-AF65-F5344CB8AC3E}">
        <p14:creationId xmlns:p14="http://schemas.microsoft.com/office/powerpoint/2010/main" val="172472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I believe You've overcome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I will lift my song of praise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for what You've done</a:t>
            </a:r>
          </a:p>
        </p:txBody>
      </p:sp>
    </p:spTree>
    <p:extLst>
      <p:ext uri="{BB962C8B-B14F-4D97-AF65-F5344CB8AC3E}">
        <p14:creationId xmlns:p14="http://schemas.microsoft.com/office/powerpoint/2010/main" val="709686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</a:t>
            </a:r>
          </a:p>
        </p:txBody>
      </p:sp>
    </p:spTree>
    <p:extLst>
      <p:ext uri="{BB962C8B-B14F-4D97-AF65-F5344CB8AC3E}">
        <p14:creationId xmlns:p14="http://schemas.microsoft.com/office/powerpoint/2010/main" val="4113366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It may look like I'm surrounded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But I'm surrounded by You</a:t>
            </a:r>
          </a:p>
        </p:txBody>
      </p:sp>
    </p:spTree>
    <p:extLst>
      <p:ext uri="{BB962C8B-B14F-4D97-AF65-F5344CB8AC3E}">
        <p14:creationId xmlns:p14="http://schemas.microsoft.com/office/powerpoint/2010/main" val="4283481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 I win my battles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how</a:t>
            </a:r>
          </a:p>
        </p:txBody>
      </p:sp>
    </p:spTree>
    <p:extLst>
      <p:ext uri="{BB962C8B-B14F-4D97-AF65-F5344CB8AC3E}">
        <p14:creationId xmlns:p14="http://schemas.microsoft.com/office/powerpoint/2010/main" val="2102603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/: It may look like I'm surrounded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But I'm surrounded by You :/ x3</a:t>
            </a:r>
          </a:p>
          <a:p>
            <a:pPr latinLnBrk="1"/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/: This is how I 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win</a:t>
            </a:r>
            <a:r>
              <a:rPr lang="en-US" sz="4000" i="1" dirty="0">
                <a:solidFill>
                  <a:schemeClr val="bg1"/>
                </a:solidFill>
              </a:rPr>
              <a:t> my battles :/ x3</a:t>
            </a:r>
          </a:p>
        </p:txBody>
      </p:sp>
    </p:spTree>
    <p:extLst>
      <p:ext uri="{BB962C8B-B14F-4D97-AF65-F5344CB8AC3E}">
        <p14:creationId xmlns:p14="http://schemas.microsoft.com/office/powerpoint/2010/main" val="933342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204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101</cp:revision>
  <dcterms:created xsi:type="dcterms:W3CDTF">2006-08-16T00:00:00Z</dcterms:created>
  <dcterms:modified xsi:type="dcterms:W3CDTF">2021-03-31T07:37:47Z</dcterms:modified>
</cp:coreProperties>
</file>