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84" r:id="rId6"/>
    <p:sldId id="285" r:id="rId7"/>
    <p:sldId id="277" r:id="rId8"/>
    <p:sldId id="286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There's a table that You've prepared for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the presence of my enemies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It's Your body and Your blood You shed for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This is how I win my battles 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believe You've overcome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will lift my song of praise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what You've done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the valley I know that You're with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surely Your goodness and Your mercy follow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So my weapons are Praise and Thanksgiving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believe You've overcome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will lift my song of praise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what You've done</a:t>
            </a:r>
          </a:p>
        </p:txBody>
      </p:sp>
    </p:spTree>
    <p:extLst>
      <p:ext uri="{BB962C8B-B14F-4D97-AF65-F5344CB8AC3E}">
        <p14:creationId xmlns:p14="http://schemas.microsoft.com/office/powerpoint/2010/main" val="225979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341905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 may look like I'm surrounded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But I'm surrounded by You</a:t>
            </a: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4009366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/: It may look like I'm surrounded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But I'm surrounded by You :/ x3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/: This is how I 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win</a:t>
            </a:r>
            <a:r>
              <a:rPr lang="en-US" sz="4000" i="1" dirty="0">
                <a:solidFill>
                  <a:schemeClr val="bg1"/>
                </a:solidFill>
              </a:rPr>
              <a:t> my battles :/ x3</a:t>
            </a:r>
          </a:p>
        </p:txBody>
      </p:sp>
    </p:spTree>
    <p:extLst>
      <p:ext uri="{BB962C8B-B14F-4D97-AF65-F5344CB8AC3E}">
        <p14:creationId xmlns:p14="http://schemas.microsoft.com/office/powerpoint/2010/main" val="139924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204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102</cp:revision>
  <dcterms:created xsi:type="dcterms:W3CDTF">2006-08-16T00:00:00Z</dcterms:created>
  <dcterms:modified xsi:type="dcterms:W3CDTF">2021-03-31T07:35:37Z</dcterms:modified>
</cp:coreProperties>
</file>