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83" r:id="rId3"/>
    <p:sldId id="278" r:id="rId4"/>
    <p:sldId id="279" r:id="rId5"/>
    <p:sldId id="284" r:id="rId6"/>
    <p:sldId id="282" r:id="rId7"/>
    <p:sldId id="28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14" y="2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76200"/>
            <a:ext cx="12192000" cy="69342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The splendor of the King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Clothed in majesty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Let all the earth rejoice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All the earth rejoice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76200"/>
            <a:ext cx="12192000" cy="69342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He wraps Himself in light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And darkness tries to hide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And trembles at his voice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Trembles at his voice</a:t>
            </a:r>
          </a:p>
        </p:txBody>
      </p:sp>
    </p:spTree>
    <p:extLst>
      <p:ext uri="{BB962C8B-B14F-4D97-AF65-F5344CB8AC3E}">
        <p14:creationId xmlns:p14="http://schemas.microsoft.com/office/powerpoint/2010/main" val="334781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76200"/>
            <a:ext cx="12192000" cy="69342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How great is our God, sing with me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How great is our God, all will see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How great, how great is our God</a:t>
            </a:r>
          </a:p>
        </p:txBody>
      </p:sp>
    </p:spTree>
    <p:extLst>
      <p:ext uri="{BB962C8B-B14F-4D97-AF65-F5344CB8AC3E}">
        <p14:creationId xmlns:p14="http://schemas.microsoft.com/office/powerpoint/2010/main" val="3389779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76200"/>
            <a:ext cx="12192000" cy="69342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Age to age He stands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And time is in His hands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Beginning and the end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Beginning and the end</a:t>
            </a:r>
          </a:p>
        </p:txBody>
      </p:sp>
    </p:spTree>
    <p:extLst>
      <p:ext uri="{BB962C8B-B14F-4D97-AF65-F5344CB8AC3E}">
        <p14:creationId xmlns:p14="http://schemas.microsoft.com/office/powerpoint/2010/main" val="3578820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76200"/>
            <a:ext cx="12192000" cy="69342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The Godhead, Three in One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Father, Spirit, Son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The Lion and the Lamb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The Lion and the Lamb</a:t>
            </a:r>
          </a:p>
        </p:txBody>
      </p:sp>
    </p:spTree>
    <p:extLst>
      <p:ext uri="{BB962C8B-B14F-4D97-AF65-F5344CB8AC3E}">
        <p14:creationId xmlns:p14="http://schemas.microsoft.com/office/powerpoint/2010/main" val="2172586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76200"/>
            <a:ext cx="12192000" cy="69342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How great is our God, sing with me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How great is our God, all will see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How great, how great is our God</a:t>
            </a:r>
          </a:p>
        </p:txBody>
      </p:sp>
    </p:spTree>
    <p:extLst>
      <p:ext uri="{BB962C8B-B14F-4D97-AF65-F5344CB8AC3E}">
        <p14:creationId xmlns:p14="http://schemas.microsoft.com/office/powerpoint/2010/main" val="2350163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76200"/>
            <a:ext cx="12192000" cy="69342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Name above all names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Worthy of all praise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My heart will sing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How great </a:t>
            </a:r>
            <a:r>
              <a:rPr lang="en-US" sz="4000">
                <a:solidFill>
                  <a:schemeClr val="bg1"/>
                </a:solidFill>
                <a:latin typeface="+mj-lt"/>
              </a:rPr>
              <a:t>is our God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72004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145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113</cp:revision>
  <dcterms:created xsi:type="dcterms:W3CDTF">2006-08-16T00:00:00Z</dcterms:created>
  <dcterms:modified xsi:type="dcterms:W3CDTF">2021-01-22T14:57:27Z</dcterms:modified>
</cp:coreProperties>
</file>