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9" r:id="rId4"/>
    <p:sldId id="282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The splendor of the King | Clothed in majesty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Let all the earth rejoice | All the earth rejoice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He wraps Himself in light | And darkness tries to hide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And trembles at his voice | Trembles at his voice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How great is our God, sing with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How great is our God, all will see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How great, 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338977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Age to age He stands | And time is in His hands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Beginning and the end | Beginning and the end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The Godhead, Three in One | Father, Spirit, Son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The Lion and the Lamb | The Lion and the Lamb</a:t>
            </a:r>
          </a:p>
        </p:txBody>
      </p:sp>
    </p:spTree>
    <p:extLst>
      <p:ext uri="{BB962C8B-B14F-4D97-AF65-F5344CB8AC3E}">
        <p14:creationId xmlns:p14="http://schemas.microsoft.com/office/powerpoint/2010/main" val="3578820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How great is our God, sing with 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How great is our God, all will see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i="1" dirty="0">
                <a:solidFill>
                  <a:schemeClr val="bg1"/>
                </a:solidFill>
                <a:latin typeface="+mj-lt"/>
              </a:rPr>
              <a:t>How great, 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28039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Name above all names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Worthy of all praise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My heart will sing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287200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153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111</cp:revision>
  <dcterms:created xsi:type="dcterms:W3CDTF">2006-08-16T00:00:00Z</dcterms:created>
  <dcterms:modified xsi:type="dcterms:W3CDTF">2021-01-22T14:56:04Z</dcterms:modified>
</cp:coreProperties>
</file>