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3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will exalt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will exalt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will exalt You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are my God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My hiding place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My safe refuge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My treasure, Lord, You 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My Friend and King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Anointed 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Most holy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Because You’re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Because You’re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Because You’re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will not fear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Cause greater is He that's in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Than he that's in the world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Your	 perfect Love casts out all fear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I am loved</a:t>
            </a:r>
          </a:p>
        </p:txBody>
      </p:sp>
    </p:spTree>
    <p:extLst>
      <p:ext uri="{BB962C8B-B14F-4D97-AF65-F5344CB8AC3E}">
        <p14:creationId xmlns:p14="http://schemas.microsoft.com/office/powerpoint/2010/main" val="315091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am loved, I am loved, I am loved, I am loved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am loved, I am loved, I am loved, I am loved</a:t>
            </a:r>
          </a:p>
        </p:txBody>
      </p:sp>
    </p:spTree>
    <p:extLst>
      <p:ext uri="{BB962C8B-B14F-4D97-AF65-F5344CB8AC3E}">
        <p14:creationId xmlns:p14="http://schemas.microsoft.com/office/powerpoint/2010/main" val="414731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114</cp:revision>
  <dcterms:created xsi:type="dcterms:W3CDTF">2006-08-16T00:00:00Z</dcterms:created>
  <dcterms:modified xsi:type="dcterms:W3CDTF">2021-01-22T14:20:34Z</dcterms:modified>
</cp:coreProperties>
</file>