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8" r:id="rId4"/>
    <p:sldId id="281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I will exalt You, I will exalt You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I will exalt You, You are my God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My hiding place, my safe refuge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My treasure, Lord, You 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My Friend and King, Anointed 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Most holy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Because You’re in me, because You’re in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Because You’re in me, I will not fear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Cause greater is He that's in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Than he that's in the world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Your	 perfect Love casts out all fear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I am loved</a:t>
            </a:r>
          </a:p>
        </p:txBody>
      </p:sp>
    </p:spTree>
    <p:extLst>
      <p:ext uri="{BB962C8B-B14F-4D97-AF65-F5344CB8AC3E}">
        <p14:creationId xmlns:p14="http://schemas.microsoft.com/office/powerpoint/2010/main" val="51549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a-DK" sz="3600" dirty="0">
                <a:solidFill>
                  <a:schemeClr val="bg1"/>
                </a:solidFill>
                <a:latin typeface="+mj-lt"/>
              </a:rPr>
              <a:t>I am loved, I am loved, I am loved, I am loved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a-DK" sz="3600" dirty="0">
                <a:solidFill>
                  <a:schemeClr val="bg1"/>
                </a:solidFill>
                <a:latin typeface="+mj-lt"/>
              </a:rPr>
              <a:t>I am loved, I am loved, I am loved, I am loved</a:t>
            </a:r>
          </a:p>
        </p:txBody>
      </p:sp>
    </p:spTree>
    <p:extLst>
      <p:ext uri="{BB962C8B-B14F-4D97-AF65-F5344CB8AC3E}">
        <p14:creationId xmlns:p14="http://schemas.microsoft.com/office/powerpoint/2010/main" val="240167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114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110</cp:revision>
  <dcterms:created xsi:type="dcterms:W3CDTF">2006-08-16T00:00:00Z</dcterms:created>
  <dcterms:modified xsi:type="dcterms:W3CDTF">2021-01-22T14:20:32Z</dcterms:modified>
</cp:coreProperties>
</file>