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9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All things are possible when we believe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All chains are breakable when we receive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Yahweh, You keep Your Promises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If You said it, we believe it, if You said it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If You said it we believe 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If You said it we believe 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Cause You’re the God of Your Word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We have this confidence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You'll finish what You started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Father, You've never failed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You're always with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You're present in every step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Patient in every heartache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Father, You've never failed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You are one with me</a:t>
            </a:r>
          </a:p>
        </p:txBody>
      </p:sp>
    </p:spTree>
    <p:extLst>
      <p:ext uri="{BB962C8B-B14F-4D97-AF65-F5344CB8AC3E}">
        <p14:creationId xmlns:p14="http://schemas.microsoft.com/office/powerpoint/2010/main" val="351698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We believe 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We receive 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Chains are broken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 have spoken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 am who You say I am</a:t>
            </a:r>
          </a:p>
        </p:txBody>
      </p:sp>
    </p:spTree>
    <p:extLst>
      <p:ext uri="{BB962C8B-B14F-4D97-AF65-F5344CB8AC3E}">
        <p14:creationId xmlns:p14="http://schemas.microsoft.com/office/powerpoint/2010/main" val="338977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110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110</cp:revision>
  <dcterms:created xsi:type="dcterms:W3CDTF">2006-08-16T00:00:00Z</dcterms:created>
  <dcterms:modified xsi:type="dcterms:W3CDTF">2021-01-20T18:15:12Z</dcterms:modified>
</cp:coreProperties>
</file>