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79" r:id="rId4"/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+mj-lt"/>
              </a:rPr>
              <a:t>All things are possible when we believe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+mj-lt"/>
              </a:rPr>
              <a:t>All chains are breakable when we receive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+mj-lt"/>
              </a:rPr>
              <a:t>Yahweh, You keep Your Promises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+mj-lt"/>
              </a:rPr>
              <a:t>If You said it, we believe it, if You said it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i="1" dirty="0">
                <a:solidFill>
                  <a:schemeClr val="bg1"/>
                </a:solidFill>
                <a:latin typeface="+mj-lt"/>
              </a:rPr>
              <a:t>If You said it we believe 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i="1" dirty="0">
                <a:solidFill>
                  <a:schemeClr val="bg1"/>
                </a:solidFill>
                <a:latin typeface="+mj-lt"/>
              </a:rPr>
              <a:t>If You said it we believe 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i="1" dirty="0">
                <a:solidFill>
                  <a:schemeClr val="bg1"/>
                </a:solidFill>
                <a:latin typeface="+mj-lt"/>
              </a:rPr>
              <a:t>Cause You’re the God of Your Word</a:t>
            </a: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+mj-lt"/>
              </a:rPr>
              <a:t>We have this confidence | You'll finish what You started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+mj-lt"/>
              </a:rPr>
              <a:t>Father, You've never failed | You're always with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+mj-lt"/>
              </a:rPr>
              <a:t>You're present in every step | Patient in every heartache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+mj-lt"/>
              </a:rPr>
              <a:t>Father, You've never failed | You are one with me</a:t>
            </a:r>
          </a:p>
        </p:txBody>
      </p:sp>
    </p:spTree>
    <p:extLst>
      <p:ext uri="{BB962C8B-B14F-4D97-AF65-F5344CB8AC3E}">
        <p14:creationId xmlns:p14="http://schemas.microsoft.com/office/powerpoint/2010/main" val="272013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+mj-lt"/>
              </a:rPr>
              <a:t>We believe it | We receive 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+mj-lt"/>
              </a:rPr>
              <a:t>Chains are broken | You have spoken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4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bg1"/>
                </a:solidFill>
                <a:latin typeface="+mj-lt"/>
              </a:rPr>
              <a:t>I am 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338977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116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109</cp:revision>
  <dcterms:created xsi:type="dcterms:W3CDTF">2006-08-16T00:00:00Z</dcterms:created>
  <dcterms:modified xsi:type="dcterms:W3CDTF">2021-01-20T18:17:24Z</dcterms:modified>
</cp:coreProperties>
</file>