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8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3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/: There is power in the Name of Jesus :/ x3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To break every chain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Break every chain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Break every chain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All sufficient sacrifice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So freely given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Such a price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For our redemption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Heaven’s gate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Swing wide</a:t>
            </a:r>
          </a:p>
        </p:txBody>
      </p:sp>
    </p:spTree>
    <p:extLst>
      <p:ext uri="{BB962C8B-B14F-4D97-AF65-F5344CB8AC3E}">
        <p14:creationId xmlns:p14="http://schemas.microsoft.com/office/powerpoint/2010/main" val="571930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/: There is power in the Name of Jesus :/ x3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To break every chain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Break every chain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Break every chain</a:t>
            </a:r>
          </a:p>
        </p:txBody>
      </p:sp>
    </p:spTree>
    <p:extLst>
      <p:ext uri="{BB962C8B-B14F-4D97-AF65-F5344CB8AC3E}">
        <p14:creationId xmlns:p14="http://schemas.microsoft.com/office/powerpoint/2010/main" val="1676995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There’s an army rising up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Increasing as His Sons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His Living Blood inside of 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/: Princes and Kings :/ x3</a:t>
            </a:r>
          </a:p>
        </p:txBody>
      </p:sp>
    </p:spTree>
    <p:extLst>
      <p:ext uri="{BB962C8B-B14F-4D97-AF65-F5344CB8AC3E}">
        <p14:creationId xmlns:p14="http://schemas.microsoft.com/office/powerpoint/2010/main" val="177980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/: There’s an army rising up :/ x3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/: To break every chain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Break every chain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Break every chain :/ x2</a:t>
            </a:r>
          </a:p>
        </p:txBody>
      </p:sp>
    </p:spTree>
    <p:extLst>
      <p:ext uri="{BB962C8B-B14F-4D97-AF65-F5344CB8AC3E}">
        <p14:creationId xmlns:p14="http://schemas.microsoft.com/office/powerpoint/2010/main" val="336404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/: There is power in the Name of Jesus :/ x3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To break every chain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Break every chain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Break every chain</a:t>
            </a:r>
          </a:p>
        </p:txBody>
      </p:sp>
    </p:spTree>
    <p:extLst>
      <p:ext uri="{BB962C8B-B14F-4D97-AF65-F5344CB8AC3E}">
        <p14:creationId xmlns:p14="http://schemas.microsoft.com/office/powerpoint/2010/main" val="215331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121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108</cp:revision>
  <dcterms:created xsi:type="dcterms:W3CDTF">2006-08-16T00:00:00Z</dcterms:created>
  <dcterms:modified xsi:type="dcterms:W3CDTF">2021-01-19T04:31:01Z</dcterms:modified>
</cp:coreProperties>
</file>