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/: There is power in the Name of Jesus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All sufficient sacrifice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So freely given, Such a price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For our redemption, Heaven’s gate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Swing wide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/: There is power in the Name of Jesus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There’s an army rising 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Increasing as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His Living Blood inside of 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/: Princes and Kings :/ x3</a:t>
            </a: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/: There’s an army rising up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/: 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Break every chain :/ x2</a:t>
            </a: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/: There is power in the Name of Jesus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</p:txBody>
      </p:sp>
    </p:spTree>
    <p:extLst>
      <p:ext uri="{BB962C8B-B14F-4D97-AF65-F5344CB8AC3E}">
        <p14:creationId xmlns:p14="http://schemas.microsoft.com/office/powerpoint/2010/main" val="427507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123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105</cp:revision>
  <dcterms:created xsi:type="dcterms:W3CDTF">2006-08-16T00:00:00Z</dcterms:created>
  <dcterms:modified xsi:type="dcterms:W3CDTF">2021-01-19T04:30:59Z</dcterms:modified>
</cp:coreProperties>
</file>