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Here is where I lay it down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Every lie and every doubt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This is my surrender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This is my surrender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I will make room for You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To do whatever You want to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To do whatever You want to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Shake up the ground of all the tradition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Break down the walls of all the religion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way is better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way is better</a:t>
            </a:r>
          </a:p>
        </p:txBody>
      </p:sp>
    </p:spTree>
    <p:extLst>
      <p:ext uri="{BB962C8B-B14F-4D97-AF65-F5344CB8AC3E}">
        <p14:creationId xmlns:p14="http://schemas.microsoft.com/office/powerpoint/2010/main" val="172472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63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2021-01-19T09:35:08Z</dcterms:modified>
</cp:coreProperties>
</file>