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3800" dirty="0">
                <a:solidFill>
                  <a:schemeClr val="bg1"/>
                </a:solidFill>
                <a:latin typeface="+mj-lt"/>
              </a:rPr>
              <a:t>Here is where I lay it down</a:t>
            </a:r>
          </a:p>
          <a:p>
            <a:r>
              <a:rPr lang="en-US" sz="3800" dirty="0">
                <a:solidFill>
                  <a:schemeClr val="bg1"/>
                </a:solidFill>
                <a:latin typeface="+mj-lt"/>
              </a:rPr>
              <a:t>Every lie and every doubt</a:t>
            </a:r>
          </a:p>
          <a:p>
            <a:r>
              <a:rPr lang="en-US" sz="3800" dirty="0">
                <a:solidFill>
                  <a:schemeClr val="bg1"/>
                </a:solidFill>
                <a:latin typeface="+mj-lt"/>
              </a:rPr>
              <a:t>This is my surrender</a:t>
            </a:r>
          </a:p>
          <a:p>
            <a:r>
              <a:rPr lang="en-US" sz="3800" dirty="0">
                <a:solidFill>
                  <a:schemeClr val="bg1"/>
                </a:solidFill>
                <a:latin typeface="+mj-lt"/>
              </a:rPr>
              <a:t>This is my surrender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3800" i="1" dirty="0">
                <a:solidFill>
                  <a:schemeClr val="bg1"/>
                </a:solidFill>
                <a:latin typeface="+mj-lt"/>
              </a:rPr>
              <a:t>And I will make room for You</a:t>
            </a:r>
          </a:p>
          <a:p>
            <a:r>
              <a:rPr lang="en-US" sz="3800" i="1" dirty="0">
                <a:solidFill>
                  <a:schemeClr val="bg1"/>
                </a:solidFill>
                <a:latin typeface="+mj-lt"/>
              </a:rPr>
              <a:t>To do whatever You want to</a:t>
            </a:r>
          </a:p>
          <a:p>
            <a:r>
              <a:rPr lang="en-US" sz="3800" i="1" dirty="0">
                <a:solidFill>
                  <a:schemeClr val="bg1"/>
                </a:solidFill>
                <a:latin typeface="+mj-lt"/>
              </a:rPr>
              <a:t>To do whatever You want to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800" dirty="0">
                <a:solidFill>
                  <a:schemeClr val="bg1"/>
                </a:solidFill>
                <a:latin typeface="+mj-lt"/>
              </a:rPr>
              <a:t>Shake up the ground of all the tradition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  <a:latin typeface="+mj-lt"/>
              </a:rPr>
              <a:t>Break down the walls of all the religion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  <a:latin typeface="+mj-lt"/>
              </a:rPr>
              <a:t>Your way is better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  <a:latin typeface="+mj-lt"/>
              </a:rPr>
              <a:t>Your way is better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99</cp:revision>
  <dcterms:created xsi:type="dcterms:W3CDTF">2006-08-16T00:00:00Z</dcterms:created>
  <dcterms:modified xsi:type="dcterms:W3CDTF">2021-01-19T09:36:40Z</dcterms:modified>
</cp:coreProperties>
</file>