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make us whole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 help us live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In You we trust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Our soul to give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And You’re Reigning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Reigning in our hearts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We are Your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We live in faith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That You provide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Through Your Living Grace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And You’re Reigning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Reigning in our hearts</a:t>
            </a:r>
          </a:p>
        </p:txBody>
      </p:sp>
    </p:spTree>
    <p:extLst>
      <p:ext uri="{BB962C8B-B14F-4D97-AF65-F5344CB8AC3E}">
        <p14:creationId xmlns:p14="http://schemas.microsoft.com/office/powerpoint/2010/main" val="57193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Oh Your Living Blood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Brought victory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And we’ll be as 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As one throughout eternity</a:t>
            </a: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The old man has died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Sin has stepped aside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Increase has come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Thy will be done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And You’re Reigning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Reigning in our hearts</a:t>
            </a:r>
          </a:p>
        </p:txBody>
      </p:sp>
    </p:spTree>
    <p:extLst>
      <p:ext uri="{BB962C8B-B14F-4D97-AF65-F5344CB8AC3E}">
        <p14:creationId xmlns:p14="http://schemas.microsoft.com/office/powerpoint/2010/main" val="115025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83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102</cp:revision>
  <dcterms:created xsi:type="dcterms:W3CDTF">2006-08-16T00:00:00Z</dcterms:created>
  <dcterms:modified xsi:type="dcterms:W3CDTF">2021-01-19T05:45:57Z</dcterms:modified>
</cp:coreProperties>
</file>