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4" y="2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bg1"/>
                </a:solidFill>
              </a:rPr>
              <a:t>You make us whole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bg1"/>
                </a:solidFill>
                <a:latin typeface="+mj-lt"/>
              </a:rPr>
              <a:t>You help us live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bg1"/>
                </a:solidFill>
                <a:latin typeface="+mj-lt"/>
              </a:rPr>
              <a:t>In You we trust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bg1"/>
                </a:solidFill>
                <a:latin typeface="+mj-lt"/>
              </a:rPr>
              <a:t>Our soul to give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bg1"/>
                </a:solidFill>
                <a:latin typeface="+mj-lt"/>
              </a:rPr>
              <a:t>And You’re Reigning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bg1"/>
                </a:solidFill>
                <a:latin typeface="+mj-lt"/>
              </a:rPr>
              <a:t>Reigning in our hearts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bg1"/>
                </a:solidFill>
                <a:latin typeface="+mj-lt"/>
              </a:rPr>
              <a:t>We are Your Sons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bg1"/>
                </a:solidFill>
                <a:latin typeface="+mj-lt"/>
              </a:rPr>
              <a:t>We live in faith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bg1"/>
                </a:solidFill>
                <a:latin typeface="+mj-lt"/>
              </a:rPr>
              <a:t>That You provide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bg1"/>
                </a:solidFill>
                <a:latin typeface="+mj-lt"/>
              </a:rPr>
              <a:t>Through Your Living Grace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bg1"/>
                </a:solidFill>
                <a:latin typeface="+mj-lt"/>
              </a:rPr>
              <a:t>And You’re Reigning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bg1"/>
                </a:solidFill>
                <a:latin typeface="+mj-lt"/>
              </a:rPr>
              <a:t>Reigning in our hearts</a:t>
            </a:r>
          </a:p>
        </p:txBody>
      </p:sp>
    </p:spTree>
    <p:extLst>
      <p:ext uri="{BB962C8B-B14F-4D97-AF65-F5344CB8AC3E}">
        <p14:creationId xmlns:p14="http://schemas.microsoft.com/office/powerpoint/2010/main" val="571930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  <a:latin typeface="+mj-lt"/>
              </a:rPr>
              <a:t>Oh Your Living Blood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  <a:latin typeface="+mj-lt"/>
              </a:rPr>
              <a:t>Brought victory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  <a:latin typeface="+mj-lt"/>
              </a:rPr>
              <a:t>And we’ll be as one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  <a:latin typeface="+mj-lt"/>
              </a:rPr>
              <a:t>As one throughout eternity</a:t>
            </a:r>
          </a:p>
        </p:txBody>
      </p:sp>
    </p:spTree>
    <p:extLst>
      <p:ext uri="{BB962C8B-B14F-4D97-AF65-F5344CB8AC3E}">
        <p14:creationId xmlns:p14="http://schemas.microsoft.com/office/powerpoint/2010/main" val="1779805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bg1"/>
                </a:solidFill>
                <a:latin typeface="+mj-lt"/>
              </a:rPr>
              <a:t>The old man has died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bg1"/>
                </a:solidFill>
                <a:latin typeface="+mj-lt"/>
              </a:rPr>
              <a:t>Sin has stepped aside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bg1"/>
                </a:solidFill>
                <a:latin typeface="+mj-lt"/>
              </a:rPr>
              <a:t>Increase has come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bg1"/>
                </a:solidFill>
                <a:latin typeface="+mj-lt"/>
              </a:rPr>
              <a:t>Thy will be done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600">
                <a:solidFill>
                  <a:schemeClr val="bg1"/>
                </a:solidFill>
                <a:latin typeface="+mj-lt"/>
              </a:rPr>
              <a:t>And You’re </a:t>
            </a:r>
            <a:r>
              <a:rPr lang="en-US" sz="2600" dirty="0">
                <a:solidFill>
                  <a:schemeClr val="bg1"/>
                </a:solidFill>
                <a:latin typeface="+mj-lt"/>
              </a:rPr>
              <a:t>Reigning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bg1"/>
                </a:solidFill>
                <a:latin typeface="+mj-lt"/>
              </a:rPr>
              <a:t>Reigning in our hearts</a:t>
            </a:r>
          </a:p>
        </p:txBody>
      </p:sp>
    </p:spTree>
    <p:extLst>
      <p:ext uri="{BB962C8B-B14F-4D97-AF65-F5344CB8AC3E}">
        <p14:creationId xmlns:p14="http://schemas.microsoft.com/office/powerpoint/2010/main" val="1150256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83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103</cp:revision>
  <dcterms:created xsi:type="dcterms:W3CDTF">2006-08-16T00:00:00Z</dcterms:created>
  <dcterms:modified xsi:type="dcterms:W3CDTF">2021-01-19T05:47:28Z</dcterms:modified>
</cp:coreProperties>
</file>