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4" y="21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When I think about the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How He saved me, how He raised me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How He filled me with the Holy Ghost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How He healed me to the utter-most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When I think About the Lord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How He picked me up and turned me around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How He placed my feet on solid ground</a:t>
            </a:r>
          </a:p>
        </p:txBody>
      </p:sp>
    </p:spTree>
    <p:extLst>
      <p:ext uri="{BB962C8B-B14F-4D97-AF65-F5344CB8AC3E}">
        <p14:creationId xmlns:p14="http://schemas.microsoft.com/office/powerpoint/2010/main" val="2032606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It makes me </a:t>
            </a:r>
            <a:r>
              <a:rPr lang="en-US" sz="4000" i="1" dirty="0" err="1">
                <a:solidFill>
                  <a:schemeClr val="bg1"/>
                </a:solidFill>
              </a:rPr>
              <a:t>wanna</a:t>
            </a:r>
            <a:r>
              <a:rPr lang="en-US" sz="4000" i="1" dirty="0">
                <a:solidFill>
                  <a:schemeClr val="bg1"/>
                </a:solidFill>
              </a:rPr>
              <a:t> shout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Hallelujah, thank you Jesus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Lord You're worthy of all the glory</a:t>
            </a:r>
          </a:p>
          <a:p>
            <a:pPr latinLnBrk="1"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And all the honor, and all the praise</a:t>
            </a:r>
          </a:p>
        </p:txBody>
      </p:sp>
    </p:spTree>
    <p:extLst>
      <p:ext uri="{BB962C8B-B14F-4D97-AF65-F5344CB8AC3E}">
        <p14:creationId xmlns:p14="http://schemas.microsoft.com/office/powerpoint/2010/main" val="152126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79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66</cp:revision>
  <dcterms:created xsi:type="dcterms:W3CDTF">2006-08-16T00:00:00Z</dcterms:created>
  <dcterms:modified xsi:type="dcterms:W3CDTF">2021-01-19T03:19:17Z</dcterms:modified>
</cp:coreProperties>
</file>