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Jesus we have Your, we </a:t>
            </a:r>
            <a:r>
              <a:rPr lang="en-US" sz="4000">
                <a:solidFill>
                  <a:schemeClr val="bg1"/>
                </a:solidFill>
                <a:latin typeface="+mj-lt"/>
              </a:rPr>
              <a:t>have Your 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Patience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And Jesus we have Your, Your Perseverance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Spirit we have Your, we have Your Willingness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And Father we have Your, we have Your Victory!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Thank you Lord 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For Your sure reward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It’s a sure reward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And a blazing sword</a:t>
            </a:r>
          </a:p>
        </p:txBody>
      </p:sp>
    </p:spTree>
    <p:extLst>
      <p:ext uri="{BB962C8B-B14F-4D97-AF65-F5344CB8AC3E}">
        <p14:creationId xmlns:p14="http://schemas.microsoft.com/office/powerpoint/2010/main" val="2510740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52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101</cp:revision>
  <dcterms:created xsi:type="dcterms:W3CDTF">2006-08-16T00:00:00Z</dcterms:created>
  <dcterms:modified xsi:type="dcterms:W3CDTF">2021-01-21T18:08:57Z</dcterms:modified>
</cp:coreProperties>
</file>