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Jesus we have Your, we have Your Patience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And Jesus we have Your, Your Perseverance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Spirit we have Your, we have Your Willingness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And Father we have Your, we have Your Victory!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Thank you Lord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For Your sure reward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It’s a sure reward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a blazing sword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102</cp:revision>
  <dcterms:created xsi:type="dcterms:W3CDTF">2006-08-16T00:00:00Z</dcterms:created>
  <dcterms:modified xsi:type="dcterms:W3CDTF">2021-01-21T18:09:46Z</dcterms:modified>
</cp:coreProperties>
</file>