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Sitting next to You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Sitting next to You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Sitting next to You, my Father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Sitting next to You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 Worship the Name | Of the Living God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As I sit next to You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Live my life through the will | Of the Living God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As I sit next to You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I give myself to the One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The	only God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As I sit next to You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I lift my voice to the endless One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As I sit next to You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Today's the day the Lord has made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I will rejoice and be glad in it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Today's the day the Lord has made</a:t>
            </a:r>
          </a:p>
        </p:txBody>
      </p:sp>
    </p:spTree>
    <p:extLst>
      <p:ext uri="{BB962C8B-B14F-4D97-AF65-F5344CB8AC3E}">
        <p14:creationId xmlns:p14="http://schemas.microsoft.com/office/powerpoint/2010/main" val="179145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I’m raised and seated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I’m raised and seated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I’m raised and </a:t>
            </a:r>
            <a:r>
              <a:rPr lang="en-US" sz="3600">
                <a:solidFill>
                  <a:schemeClr val="bg1"/>
                </a:solidFill>
                <a:latin typeface="+mj-lt"/>
              </a:rPr>
              <a:t>seated with You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31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117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103</cp:revision>
  <dcterms:created xsi:type="dcterms:W3CDTF">2006-08-16T00:00:00Z</dcterms:created>
  <dcterms:modified xsi:type="dcterms:W3CDTF">2021-01-21T21:40:16Z</dcterms:modified>
</cp:coreProperties>
</file>