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  <p:sldId id="287" r:id="rId8"/>
    <p:sldId id="288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breathed Your Life and Spirit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 rushing stream flowing from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raised me up and now I’m seated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Inside of You, I’ve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Kingdom comes, expanding through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Destroying death, bringing sons to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the praise, of the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Your Grace, it’s all to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423434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death, you have no sting!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been swallowed up in victory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226339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my Beloved’s, He is mine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my Beloved’s, He is mine</a:t>
            </a:r>
          </a:p>
        </p:txBody>
      </p:sp>
    </p:spTree>
    <p:extLst>
      <p:ext uri="{BB962C8B-B14F-4D97-AF65-F5344CB8AC3E}">
        <p14:creationId xmlns:p14="http://schemas.microsoft.com/office/powerpoint/2010/main" val="161888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Love is better than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Love is better than life</a:t>
            </a:r>
          </a:p>
        </p:txBody>
      </p:sp>
    </p:spTree>
    <p:extLst>
      <p:ext uri="{BB962C8B-B14F-4D97-AF65-F5344CB8AC3E}">
        <p14:creationId xmlns:p14="http://schemas.microsoft.com/office/powerpoint/2010/main" val="295137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have called me Your beloved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Your love, it just keeps growing</a:t>
            </a:r>
          </a:p>
        </p:txBody>
      </p:sp>
    </p:spTree>
    <p:extLst>
      <p:ext uri="{BB962C8B-B14F-4D97-AF65-F5344CB8AC3E}">
        <p14:creationId xmlns:p14="http://schemas.microsoft.com/office/powerpoint/2010/main" val="365612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156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104</cp:revision>
  <dcterms:created xsi:type="dcterms:W3CDTF">2006-08-16T00:00:00Z</dcterms:created>
  <dcterms:modified xsi:type="dcterms:W3CDTF">2021-01-22T00:17:11Z</dcterms:modified>
</cp:coreProperties>
</file>