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6" r:id="rId4"/>
    <p:sldId id="268" r:id="rId5"/>
    <p:sldId id="267" r:id="rId6"/>
    <p:sldId id="269" r:id="rId7"/>
    <p:sldId id="270" r:id="rId8"/>
    <p:sldId id="271" r:id="rId9"/>
    <p:sldId id="27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14" y="25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You breathed Your Life and Spirit in me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A rushing stream flowing from me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You raised me up and now I’m seated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Inside of You, I’ve been completed</a:t>
            </a:r>
          </a:p>
        </p:txBody>
      </p:sp>
    </p:spTree>
    <p:extLst>
      <p:ext uri="{BB962C8B-B14F-4D97-AF65-F5344CB8AC3E}">
        <p14:creationId xmlns:p14="http://schemas.microsoft.com/office/powerpoint/2010/main" val="1379779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</a:rPr>
              <a:t>You have called me Your beloved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And Your love, it just keeps growing</a:t>
            </a:r>
          </a:p>
        </p:txBody>
      </p:sp>
    </p:spTree>
    <p:extLst>
      <p:ext uri="{BB962C8B-B14F-4D97-AF65-F5344CB8AC3E}">
        <p14:creationId xmlns:p14="http://schemas.microsoft.com/office/powerpoint/2010/main" val="1521263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Your Kingdom comes, expanding through me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Destroying death, bringing sons to glory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To the praise, of the glory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Of Your Grace, it’s all to You</a:t>
            </a:r>
          </a:p>
        </p:txBody>
      </p:sp>
    </p:spTree>
    <p:extLst>
      <p:ext uri="{BB962C8B-B14F-4D97-AF65-F5344CB8AC3E}">
        <p14:creationId xmlns:p14="http://schemas.microsoft.com/office/powerpoint/2010/main" val="4276948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</a:rPr>
              <a:t>You have called me Your beloved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And Your love, it just keeps growing</a:t>
            </a:r>
          </a:p>
        </p:txBody>
      </p:sp>
    </p:spTree>
    <p:extLst>
      <p:ext uri="{BB962C8B-B14F-4D97-AF65-F5344CB8AC3E}">
        <p14:creationId xmlns:p14="http://schemas.microsoft.com/office/powerpoint/2010/main" val="1584397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Oh death, you have no sting!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You’ve been swallowed up in victory</a:t>
            </a:r>
          </a:p>
        </p:txBody>
      </p:sp>
    </p:spTree>
    <p:extLst>
      <p:ext uri="{BB962C8B-B14F-4D97-AF65-F5344CB8AC3E}">
        <p14:creationId xmlns:p14="http://schemas.microsoft.com/office/powerpoint/2010/main" val="1527284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</a:rPr>
              <a:t>You have called me Your beloved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And Your love, it just keeps growing</a:t>
            </a:r>
          </a:p>
        </p:txBody>
      </p:sp>
    </p:spTree>
    <p:extLst>
      <p:ext uri="{BB962C8B-B14F-4D97-AF65-F5344CB8AC3E}">
        <p14:creationId xmlns:p14="http://schemas.microsoft.com/office/powerpoint/2010/main" val="1175293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 am my Beloved’s, He is mine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 am my Beloved’s, He is mine</a:t>
            </a:r>
          </a:p>
        </p:txBody>
      </p:sp>
    </p:spTree>
    <p:extLst>
      <p:ext uri="{BB962C8B-B14F-4D97-AF65-F5344CB8AC3E}">
        <p14:creationId xmlns:p14="http://schemas.microsoft.com/office/powerpoint/2010/main" val="3895519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Your Love is better than life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Your Love is better than life</a:t>
            </a:r>
          </a:p>
        </p:txBody>
      </p:sp>
    </p:spTree>
    <p:extLst>
      <p:ext uri="{BB962C8B-B14F-4D97-AF65-F5344CB8AC3E}">
        <p14:creationId xmlns:p14="http://schemas.microsoft.com/office/powerpoint/2010/main" val="2444748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</a:rPr>
              <a:t>You have called me Your beloved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And Your love, it just keeps growing</a:t>
            </a:r>
          </a:p>
        </p:txBody>
      </p:sp>
    </p:spTree>
    <p:extLst>
      <p:ext uri="{BB962C8B-B14F-4D97-AF65-F5344CB8AC3E}">
        <p14:creationId xmlns:p14="http://schemas.microsoft.com/office/powerpoint/2010/main" val="1872944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156</Words>
  <Application>Microsoft Office PowerPoint</Application>
  <PresentationFormat>Widescreen</PresentationFormat>
  <Paragraphs>22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68</cp:revision>
  <dcterms:created xsi:type="dcterms:W3CDTF">2006-08-16T00:00:00Z</dcterms:created>
  <dcterms:modified xsi:type="dcterms:W3CDTF">2021-01-22T00:17:13Z</dcterms:modified>
</cp:coreProperties>
</file>