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was born of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was made for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In You I’m so fulfilled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In Love’s full communion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You, is all I need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breath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everything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Since Your Love got a hold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Since Your Love got a hold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a new creation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forever changed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66</cp:revision>
  <dcterms:created xsi:type="dcterms:W3CDTF">2006-08-16T00:00:00Z</dcterms:created>
  <dcterms:modified xsi:type="dcterms:W3CDTF">2021-01-23T01:02:17Z</dcterms:modified>
</cp:coreProperties>
</file>