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1" r:id="rId2"/>
    <p:sldId id="296" r:id="rId3"/>
    <p:sldId id="297" r:id="rId4"/>
    <p:sldId id="2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5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8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5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CF24-276D-479E-BDE0-118EE2BCC86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I am a king and a priest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am seated in the Heavenlies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have all things under my feet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have the victory</a:t>
            </a:r>
          </a:p>
        </p:txBody>
      </p:sp>
    </p:spTree>
    <p:extLst>
      <p:ext uri="{BB962C8B-B14F-4D97-AF65-F5344CB8AC3E}">
        <p14:creationId xmlns:p14="http://schemas.microsoft.com/office/powerpoint/2010/main" val="271425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Through Christ who strengthens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Through Christ who strengthens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Through Christ who strengthens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Through Christ who </a:t>
            </a:r>
            <a:r>
              <a:rPr lang="en-US" sz="4000" i="1">
                <a:solidFill>
                  <a:schemeClr val="bg1"/>
                </a:solidFill>
              </a:rPr>
              <a:t>strengthens me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8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are, the reason I wake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are, my daybreak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are, new every morning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 my everything!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are, the reason I sing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are, the Thing in all things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are, the King of all kings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are, the God inside me!</a:t>
            </a:r>
          </a:p>
        </p:txBody>
      </p:sp>
    </p:spTree>
    <p:extLst>
      <p:ext uri="{BB962C8B-B14F-4D97-AF65-F5344CB8AC3E}">
        <p14:creationId xmlns:p14="http://schemas.microsoft.com/office/powerpoint/2010/main" val="395217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You'll never leave, You'll never forsake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You'll never leave, You'll never forsake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You'll never leave, You'll never forsake me</a:t>
            </a:r>
          </a:p>
        </p:txBody>
      </p:sp>
    </p:spTree>
    <p:extLst>
      <p:ext uri="{BB962C8B-B14F-4D97-AF65-F5344CB8AC3E}">
        <p14:creationId xmlns:p14="http://schemas.microsoft.com/office/powerpoint/2010/main" val="253614613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122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15:51-52 (AMP)</dc:title>
  <dc:creator>Shem Heiple</dc:creator>
  <cp:lastModifiedBy>Celebration City</cp:lastModifiedBy>
  <cp:revision>24</cp:revision>
  <dcterms:created xsi:type="dcterms:W3CDTF">2018-03-17T19:47:16Z</dcterms:created>
  <dcterms:modified xsi:type="dcterms:W3CDTF">2021-01-21T20:35:29Z</dcterms:modified>
</cp:coreProperties>
</file>