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</a:rPr>
              <a:t>I am a king and a priest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I am seated in the Heavenlies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I have all things under my feet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I have the victory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i="1" dirty="0">
                <a:solidFill>
                  <a:schemeClr val="bg1"/>
                </a:solidFill>
              </a:rPr>
              <a:t>Through Christ who strengthens me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</a:rPr>
              <a:t>Through Christ who strengthens me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</a:rPr>
              <a:t>Through Christ who strengthens me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</a:rPr>
              <a:t>Through Christ who strengthens 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</a:rPr>
              <a:t>You are, the reason I wake, You are, my daybreak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You are, new every morning, You are my everything!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You are, the reason I sing, You are, the Thing in all things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You are, the King of all kings, You are, the God inside me!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</a:rPr>
              <a:t>You'll never leave, You'll never forsake me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You'll never leave, You'll never forsake me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You'll never leave, You'll never forsake me</a:t>
            </a:r>
          </a:p>
        </p:txBody>
      </p:sp>
    </p:spTree>
    <p:extLst>
      <p:ext uri="{BB962C8B-B14F-4D97-AF65-F5344CB8AC3E}">
        <p14:creationId xmlns:p14="http://schemas.microsoft.com/office/powerpoint/2010/main" val="392674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2021-01-21T20:36:24Z</dcterms:modified>
</cp:coreProperties>
</file>