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4" r:id="rId4"/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3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 trade any sorrows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 trade any shame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I’m laying them down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For the joy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 trade any sickness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 trade any pain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I’m laying them down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For the joy of the Lord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And we say yes Lord, yes Lord, yes, yes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Yes Lord, yes Lord, yes, yes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Yes Lord, yes Lord, yes, yes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222389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I’m pressed but not crushed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Persecuted not abandoned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Struck down but not destroyed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I’m blessed beyond the curse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For His promise will endure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And His joy's </a:t>
            </a:r>
            <a:r>
              <a:rPr lang="en-US" sz="3600" dirty="0" err="1">
                <a:solidFill>
                  <a:schemeClr val="bg1"/>
                </a:solidFill>
              </a:rPr>
              <a:t>gonna</a:t>
            </a:r>
            <a:r>
              <a:rPr lang="en-US" sz="3600" dirty="0">
                <a:solidFill>
                  <a:schemeClr val="bg1"/>
                </a:solidFill>
              </a:rPr>
              <a:t> be my strength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Though the sorrow may last for the night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His joy comes with the morning</a:t>
            </a:r>
          </a:p>
        </p:txBody>
      </p:sp>
    </p:spTree>
    <p:extLst>
      <p:ext uri="{BB962C8B-B14F-4D97-AF65-F5344CB8AC3E}">
        <p14:creationId xmlns:p14="http://schemas.microsoft.com/office/powerpoint/2010/main" val="97774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, 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, 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, 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endParaRPr lang="en-US" sz="36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, 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, 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, 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endParaRPr lang="en-US" sz="36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, 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, 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, 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endParaRPr lang="en-US" sz="36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La </a:t>
            </a:r>
            <a:r>
              <a:rPr lang="en-US" sz="3600" dirty="0" err="1">
                <a:solidFill>
                  <a:schemeClr val="bg1"/>
                </a:solidFill>
              </a:rPr>
              <a:t>la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14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158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110</cp:revision>
  <dcterms:created xsi:type="dcterms:W3CDTF">2006-08-16T00:00:00Z</dcterms:created>
  <dcterms:modified xsi:type="dcterms:W3CDTF">2021-01-21T19:59:11Z</dcterms:modified>
</cp:coreProperties>
</file>