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5" r:id="rId3"/>
    <p:sldId id="274" r:id="rId4"/>
    <p:sldId id="2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4" y="2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I trade any sorrows | I trade any shame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I’m laying them down | For the joy of the Lord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I trade any sickness | I trade any pain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I’m laying them down | For the joy of the Lord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i="1" dirty="0">
                <a:solidFill>
                  <a:schemeClr val="bg1"/>
                </a:solidFill>
              </a:rPr>
              <a:t>And we say yes Lord, yes Lord, yes, yes Lord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i="1" dirty="0">
                <a:solidFill>
                  <a:schemeClr val="bg1"/>
                </a:solidFill>
              </a:rPr>
              <a:t>Yes Lord, yes Lord, yes, yes Lord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i="1" dirty="0">
                <a:solidFill>
                  <a:schemeClr val="bg1"/>
                </a:solidFill>
              </a:rPr>
              <a:t>Yes Lord, yes Lord, yes, yes Lord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i="1" dirty="0">
                <a:solidFill>
                  <a:schemeClr val="bg1"/>
                </a:solidFill>
              </a:rPr>
              <a:t>Amen</a:t>
            </a:r>
          </a:p>
        </p:txBody>
      </p:sp>
    </p:spTree>
    <p:extLst>
      <p:ext uri="{BB962C8B-B14F-4D97-AF65-F5344CB8AC3E}">
        <p14:creationId xmlns:p14="http://schemas.microsoft.com/office/powerpoint/2010/main" val="2223892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I’m pressed but not crushed | Persecuted not abandoned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Struck down but not destroyed | I’m blessed beyond the curse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For His promise will endure | And His joy's </a:t>
            </a:r>
            <a:r>
              <a:rPr lang="en-US" sz="2800" dirty="0" err="1">
                <a:solidFill>
                  <a:schemeClr val="bg1"/>
                </a:solidFill>
              </a:rPr>
              <a:t>gonna</a:t>
            </a:r>
            <a:r>
              <a:rPr lang="en-US" sz="2800" dirty="0">
                <a:solidFill>
                  <a:schemeClr val="bg1"/>
                </a:solidFill>
              </a:rPr>
              <a:t> be my strength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Though the sorrow may last for the night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His joy comes with the morning</a:t>
            </a:r>
          </a:p>
        </p:txBody>
      </p:sp>
    </p:spTree>
    <p:extLst>
      <p:ext uri="{BB962C8B-B14F-4D97-AF65-F5344CB8AC3E}">
        <p14:creationId xmlns:p14="http://schemas.microsoft.com/office/powerpoint/2010/main" val="977745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La </a:t>
            </a:r>
            <a:r>
              <a:rPr lang="en-US" sz="2800" dirty="0" err="1">
                <a:solidFill>
                  <a:schemeClr val="bg1"/>
                </a:solidFill>
              </a:rPr>
              <a:t>la</a:t>
            </a:r>
            <a:r>
              <a:rPr lang="en-US" sz="2800" dirty="0">
                <a:solidFill>
                  <a:schemeClr val="bg1"/>
                </a:solidFill>
              </a:rPr>
              <a:t>, La </a:t>
            </a:r>
            <a:r>
              <a:rPr lang="en-US" sz="2800" dirty="0" err="1">
                <a:solidFill>
                  <a:schemeClr val="bg1"/>
                </a:solidFill>
              </a:rPr>
              <a:t>la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la</a:t>
            </a:r>
            <a:r>
              <a:rPr lang="en-US" sz="2800" dirty="0">
                <a:solidFill>
                  <a:schemeClr val="bg1"/>
                </a:solidFill>
              </a:rPr>
              <a:t>, La </a:t>
            </a:r>
            <a:r>
              <a:rPr lang="en-US" sz="2800" dirty="0" err="1">
                <a:solidFill>
                  <a:schemeClr val="bg1"/>
                </a:solidFill>
              </a:rPr>
              <a:t>la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la</a:t>
            </a:r>
            <a:r>
              <a:rPr lang="en-US" sz="2800" dirty="0">
                <a:solidFill>
                  <a:schemeClr val="bg1"/>
                </a:solidFill>
              </a:rPr>
              <a:t>, La </a:t>
            </a:r>
            <a:r>
              <a:rPr lang="en-US" sz="2800" dirty="0" err="1">
                <a:solidFill>
                  <a:schemeClr val="bg1"/>
                </a:solidFill>
              </a:rPr>
              <a:t>la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la</a:t>
            </a:r>
            <a:endParaRPr lang="en-US" sz="2800" dirty="0">
              <a:solidFill>
                <a:schemeClr val="bg1"/>
              </a:solidFill>
            </a:endParaRP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La </a:t>
            </a:r>
            <a:r>
              <a:rPr lang="en-US" sz="2800" dirty="0" err="1">
                <a:solidFill>
                  <a:schemeClr val="bg1"/>
                </a:solidFill>
              </a:rPr>
              <a:t>la</a:t>
            </a:r>
            <a:r>
              <a:rPr lang="en-US" sz="2800" dirty="0">
                <a:solidFill>
                  <a:schemeClr val="bg1"/>
                </a:solidFill>
              </a:rPr>
              <a:t>, La </a:t>
            </a:r>
            <a:r>
              <a:rPr lang="en-US" sz="2800" dirty="0" err="1">
                <a:solidFill>
                  <a:schemeClr val="bg1"/>
                </a:solidFill>
              </a:rPr>
              <a:t>la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la</a:t>
            </a:r>
            <a:r>
              <a:rPr lang="en-US" sz="2800" dirty="0">
                <a:solidFill>
                  <a:schemeClr val="bg1"/>
                </a:solidFill>
              </a:rPr>
              <a:t>, La </a:t>
            </a:r>
            <a:r>
              <a:rPr lang="en-US" sz="2800" dirty="0" err="1">
                <a:solidFill>
                  <a:schemeClr val="bg1"/>
                </a:solidFill>
              </a:rPr>
              <a:t>la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la</a:t>
            </a:r>
            <a:r>
              <a:rPr lang="en-US" sz="2800" dirty="0">
                <a:solidFill>
                  <a:schemeClr val="bg1"/>
                </a:solidFill>
              </a:rPr>
              <a:t>, La </a:t>
            </a:r>
            <a:r>
              <a:rPr lang="en-US" sz="2800" dirty="0" err="1">
                <a:solidFill>
                  <a:schemeClr val="bg1"/>
                </a:solidFill>
              </a:rPr>
              <a:t>la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la</a:t>
            </a:r>
            <a:endParaRPr lang="en-US" sz="2800" dirty="0">
              <a:solidFill>
                <a:schemeClr val="bg1"/>
              </a:solidFill>
            </a:endParaRP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La </a:t>
            </a:r>
            <a:r>
              <a:rPr lang="en-US" sz="2800" dirty="0" err="1">
                <a:solidFill>
                  <a:schemeClr val="bg1"/>
                </a:solidFill>
              </a:rPr>
              <a:t>la</a:t>
            </a:r>
            <a:r>
              <a:rPr lang="en-US" sz="2800" dirty="0">
                <a:solidFill>
                  <a:schemeClr val="bg1"/>
                </a:solidFill>
              </a:rPr>
              <a:t>, La </a:t>
            </a:r>
            <a:r>
              <a:rPr lang="en-US" sz="2800" dirty="0" err="1">
                <a:solidFill>
                  <a:schemeClr val="bg1"/>
                </a:solidFill>
              </a:rPr>
              <a:t>la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la</a:t>
            </a:r>
            <a:r>
              <a:rPr lang="en-US" sz="2800" dirty="0">
                <a:solidFill>
                  <a:schemeClr val="bg1"/>
                </a:solidFill>
              </a:rPr>
              <a:t>, La </a:t>
            </a:r>
            <a:r>
              <a:rPr lang="en-US" sz="2800" dirty="0" err="1">
                <a:solidFill>
                  <a:schemeClr val="bg1"/>
                </a:solidFill>
              </a:rPr>
              <a:t>la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la</a:t>
            </a:r>
            <a:r>
              <a:rPr lang="en-US" sz="2800" dirty="0">
                <a:solidFill>
                  <a:schemeClr val="bg1"/>
                </a:solidFill>
              </a:rPr>
              <a:t>, La </a:t>
            </a:r>
            <a:r>
              <a:rPr lang="en-US" sz="2800" dirty="0" err="1">
                <a:solidFill>
                  <a:schemeClr val="bg1"/>
                </a:solidFill>
              </a:rPr>
              <a:t>la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la</a:t>
            </a:r>
            <a:endParaRPr lang="en-US" sz="2800" dirty="0">
              <a:solidFill>
                <a:schemeClr val="bg1"/>
              </a:solidFill>
            </a:endParaRP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La </a:t>
            </a:r>
            <a:r>
              <a:rPr lang="en-US" sz="2800" dirty="0" err="1">
                <a:solidFill>
                  <a:schemeClr val="bg1"/>
                </a:solidFill>
              </a:rPr>
              <a:t>la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954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165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110</cp:revision>
  <dcterms:created xsi:type="dcterms:W3CDTF">2006-08-16T00:00:00Z</dcterms:created>
  <dcterms:modified xsi:type="dcterms:W3CDTF">2021-01-21T19:59:05Z</dcterms:modified>
</cp:coreProperties>
</file>