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8" r:id="rId5"/>
    <p:sldId id="263" r:id="rId6"/>
    <p:sldId id="266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unravel me, with a melody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surround me with a song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Of deliverance, from my enemies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Till all the fear is gone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</p:txBody>
      </p:sp>
    </p:spTree>
    <p:extLst>
      <p:ext uri="{BB962C8B-B14F-4D97-AF65-F5344CB8AC3E}">
        <p14:creationId xmlns:p14="http://schemas.microsoft.com/office/powerpoint/2010/main" val="337069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Before my mother’s womb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have chosen me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Love has called my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I’ve been born again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Into Your family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am called by Your Name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</p:txBody>
      </p:sp>
    </p:spTree>
    <p:extLst>
      <p:ext uri="{BB962C8B-B14F-4D97-AF65-F5344CB8AC3E}">
        <p14:creationId xmlns:p14="http://schemas.microsoft.com/office/powerpoint/2010/main" val="120003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I am surrounded by the arms of the Father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am surrounded by songs of deliverance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We've been liberated from our bondage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are Your beloved sons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So let us sing our freedom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0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oh, oh, oh…</a:t>
            </a: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split the sea so I could walk right through it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drowned all fear in perfect Love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rescued me and I will stand and sing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am a son of God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7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</p:txBody>
      </p:sp>
    </p:spTree>
    <p:extLst>
      <p:ext uri="{BB962C8B-B14F-4D97-AF65-F5344CB8AC3E}">
        <p14:creationId xmlns:p14="http://schemas.microsoft.com/office/powerpoint/2010/main" val="91464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30</cp:revision>
  <dcterms:created xsi:type="dcterms:W3CDTF">2006-08-16T00:00:00Z</dcterms:created>
  <dcterms:modified xsi:type="dcterms:W3CDTF">2021-01-23T01:29:37Z</dcterms:modified>
</cp:coreProperties>
</file>