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  <p:sldId id="284" r:id="rId5"/>
    <p:sldId id="276" r:id="rId6"/>
    <p:sldId id="277" r:id="rId7"/>
    <p:sldId id="28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14" y="25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</a:rPr>
              <a:t>You unravel me, with a melody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You surround me with a song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Of deliverance, from my enemies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Till all the fear is gone</a:t>
            </a:r>
            <a:endParaRPr lang="en-US" sz="4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</a:rPr>
              <a:t>I’m no longer a slave to fear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I am a son of God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I’m no longer a slave to fear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I am a son of God</a:t>
            </a:r>
          </a:p>
        </p:txBody>
      </p:sp>
    </p:spTree>
    <p:extLst>
      <p:ext uri="{BB962C8B-B14F-4D97-AF65-F5344CB8AC3E}">
        <p14:creationId xmlns:p14="http://schemas.microsoft.com/office/powerpoint/2010/main" val="3155515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</a:rPr>
              <a:t>Before my mother’s womb | You have chosen me 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Love has called my name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I’ve been born again | Into Your family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I am called by Your Name</a:t>
            </a:r>
            <a:endParaRPr lang="en-US" sz="4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929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</a:rPr>
              <a:t>I’m no longer a slave to fear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I am a son of God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I’m no longer a slave to fear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I am a son of God</a:t>
            </a:r>
          </a:p>
        </p:txBody>
      </p:sp>
    </p:spTree>
    <p:extLst>
      <p:ext uri="{BB962C8B-B14F-4D97-AF65-F5344CB8AC3E}">
        <p14:creationId xmlns:p14="http://schemas.microsoft.com/office/powerpoint/2010/main" val="2549751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3600" dirty="0">
                <a:solidFill>
                  <a:schemeClr val="bg1"/>
                </a:solidFill>
              </a:rPr>
              <a:t>I am surrounded by the arms of the Father</a:t>
            </a:r>
          </a:p>
          <a:p>
            <a:pPr latinLnBrk="1"/>
            <a:r>
              <a:rPr lang="en-US" sz="3600" dirty="0">
                <a:solidFill>
                  <a:schemeClr val="bg1"/>
                </a:solidFill>
              </a:rPr>
              <a:t>I am surrounded by songs of deliverance</a:t>
            </a:r>
          </a:p>
          <a:p>
            <a:pPr latinLnBrk="1"/>
            <a:r>
              <a:rPr lang="en-US" sz="3600" dirty="0">
                <a:solidFill>
                  <a:schemeClr val="bg1"/>
                </a:solidFill>
              </a:rPr>
              <a:t>We've been liberated from our bondage</a:t>
            </a:r>
          </a:p>
          <a:p>
            <a:pPr latinLnBrk="1"/>
            <a:r>
              <a:rPr lang="en-US" sz="3600" dirty="0">
                <a:solidFill>
                  <a:schemeClr val="bg1"/>
                </a:solidFill>
              </a:rPr>
              <a:t>We are Your beloved sons</a:t>
            </a:r>
          </a:p>
          <a:p>
            <a:pPr latinLnBrk="1"/>
            <a:r>
              <a:rPr lang="en-US" sz="3600" dirty="0">
                <a:solidFill>
                  <a:schemeClr val="bg1"/>
                </a:solidFill>
              </a:rPr>
              <a:t>So let us sing our freedom</a:t>
            </a:r>
            <a:endParaRPr lang="en-US" sz="36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998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2800" dirty="0">
                <a:solidFill>
                  <a:schemeClr val="bg1"/>
                </a:solidFill>
              </a:rPr>
              <a:t>Oh, oh, oh, oh, oh…</a:t>
            </a:r>
          </a:p>
          <a:p>
            <a:pPr latinLnBrk="1"/>
            <a:endParaRPr lang="en-US" sz="2800" dirty="0">
              <a:solidFill>
                <a:schemeClr val="bg1"/>
              </a:solidFill>
            </a:endParaRPr>
          </a:p>
          <a:p>
            <a:pPr latinLnBrk="1"/>
            <a:r>
              <a:rPr lang="en-US" sz="2800" dirty="0">
                <a:solidFill>
                  <a:schemeClr val="bg1"/>
                </a:solidFill>
              </a:rPr>
              <a:t>You split the sea so I could walk right through it</a:t>
            </a:r>
          </a:p>
          <a:p>
            <a:pPr latinLnBrk="1"/>
            <a:r>
              <a:rPr lang="en-US" sz="2800" dirty="0">
                <a:solidFill>
                  <a:schemeClr val="bg1"/>
                </a:solidFill>
              </a:rPr>
              <a:t>You drowned all fear in perfect Love</a:t>
            </a:r>
          </a:p>
          <a:p>
            <a:pPr latinLnBrk="1"/>
            <a:r>
              <a:rPr lang="en-US" sz="2800" dirty="0">
                <a:solidFill>
                  <a:schemeClr val="bg1"/>
                </a:solidFill>
              </a:rPr>
              <a:t>You rescued me and I will stand and sing</a:t>
            </a:r>
          </a:p>
          <a:p>
            <a:pPr latinLnBrk="1"/>
            <a:r>
              <a:rPr lang="en-US" sz="2800" dirty="0">
                <a:solidFill>
                  <a:schemeClr val="bg1"/>
                </a:solidFill>
              </a:rPr>
              <a:t>I am a son of God</a:t>
            </a:r>
            <a:endParaRPr lang="en-US" sz="28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483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</a:rPr>
              <a:t>I’m no longer a slave to fear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I am a son of God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I’m no longer a slave to fear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I am a son of God</a:t>
            </a:r>
          </a:p>
        </p:txBody>
      </p:sp>
    </p:spTree>
    <p:extLst>
      <p:ext uri="{BB962C8B-B14F-4D97-AF65-F5344CB8AC3E}">
        <p14:creationId xmlns:p14="http://schemas.microsoft.com/office/powerpoint/2010/main" val="3124890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207</Words>
  <Application>Microsoft Office PowerPoint</Application>
  <PresentationFormat>Widescreen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101</cp:revision>
  <dcterms:created xsi:type="dcterms:W3CDTF">2006-08-16T00:00:00Z</dcterms:created>
  <dcterms:modified xsi:type="dcterms:W3CDTF">2021-01-23T01:29:38Z</dcterms:modified>
</cp:coreProperties>
</file>