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have a Maker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He formed my heart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Before even time began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He knew me as His son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We are the same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Will always be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We have His victory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And in Him we are one</a:t>
            </a:r>
          </a:p>
        </p:txBody>
      </p:sp>
    </p:spTree>
    <p:extLst>
      <p:ext uri="{BB962C8B-B14F-4D97-AF65-F5344CB8AC3E}">
        <p14:creationId xmlns:p14="http://schemas.microsoft.com/office/powerpoint/2010/main" val="105635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We have a Father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He calls us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His grace has set us free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His perfect will was done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We are the same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Will always be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We have His victory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And in Him we are one</a:t>
            </a:r>
          </a:p>
        </p:txBody>
      </p:sp>
    </p:spTree>
    <p:extLst>
      <p:ext uri="{BB962C8B-B14F-4D97-AF65-F5344CB8AC3E}">
        <p14:creationId xmlns:p14="http://schemas.microsoft.com/office/powerpoint/2010/main" val="247453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19</cp:revision>
  <dcterms:created xsi:type="dcterms:W3CDTF">2006-08-16T00:00:00Z</dcterms:created>
  <dcterms:modified xsi:type="dcterms:W3CDTF">2020-12-13T01:57:50Z</dcterms:modified>
</cp:coreProperties>
</file>