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 have a Maker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He formed my heart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Before even time began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He knew me as His son</a:t>
            </a:r>
          </a:p>
        </p:txBody>
      </p:sp>
    </p:spTree>
    <p:extLst>
      <p:ext uri="{BB962C8B-B14F-4D97-AF65-F5344CB8AC3E}">
        <p14:creationId xmlns:p14="http://schemas.microsoft.com/office/powerpoint/2010/main" val="382590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We are the same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Will always be His Sons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We have His victory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And in Him we are one</a:t>
            </a:r>
          </a:p>
        </p:txBody>
      </p:sp>
    </p:spTree>
    <p:extLst>
      <p:ext uri="{BB962C8B-B14F-4D97-AF65-F5344CB8AC3E}">
        <p14:creationId xmlns:p14="http://schemas.microsoft.com/office/powerpoint/2010/main" val="103642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We have a Father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He calls us His sons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His grace has set us free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>
                <a:solidFill>
                  <a:schemeClr val="bg1"/>
                </a:solidFill>
              </a:rPr>
              <a:t>His perfect will was done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We are the same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Will always be His Sons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We have His victory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</a:rPr>
              <a:t>And in Him we are one</a:t>
            </a:r>
          </a:p>
        </p:txBody>
      </p:sp>
    </p:spTree>
    <p:extLst>
      <p:ext uri="{BB962C8B-B14F-4D97-AF65-F5344CB8AC3E}">
        <p14:creationId xmlns:p14="http://schemas.microsoft.com/office/powerpoint/2010/main" val="150537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17</cp:revision>
  <dcterms:created xsi:type="dcterms:W3CDTF">2006-08-16T00:00:00Z</dcterms:created>
  <dcterms:modified xsi:type="dcterms:W3CDTF">2020-12-13T01:58:38Z</dcterms:modified>
</cp:coreProperties>
</file>