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0" y="8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Hark the herald angels sing, "Glory to the newborn king“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Peace on earth, and mercy mild, God and sinners reconciled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Joyful all ye nations rise, Join the triumph of the skies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With angelic host proclaim, "Christ is born in Bethlehem“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Hark the herald angels sing, "Glory to the new - born king"</a:t>
            </a:r>
          </a:p>
        </p:txBody>
      </p:sp>
    </p:spTree>
    <p:extLst>
      <p:ext uri="{BB962C8B-B14F-4D97-AF65-F5344CB8AC3E}">
        <p14:creationId xmlns:p14="http://schemas.microsoft.com/office/powerpoint/2010/main" val="38512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Christ, by highest heaven adored, Christ the everlasting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Late in time behold him come, Offspring of the favored one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Veiled in flesh, the God had seen, Hail the incarnate deity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Pleased, as man with men to dwell, Jesus, our Emmanuel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Hark the herald angels sing, "Glory to the new - born king"</a:t>
            </a:r>
          </a:p>
        </p:txBody>
      </p:sp>
    </p:spTree>
    <p:extLst>
      <p:ext uri="{BB962C8B-B14F-4D97-AF65-F5344CB8AC3E}">
        <p14:creationId xmlns:p14="http://schemas.microsoft.com/office/powerpoint/2010/main" val="23235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Hail the heaven born prince of peace, Hail the son of righteousness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Light and life to all he brings, Risen with healing in his wings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Mild He lays His Glory by, Born that man no more may die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Born to raise the sons of God, Born to give them second birth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Hark the herald angels sing, "Glory to the new - born king"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198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110</cp:revision>
  <dcterms:created xsi:type="dcterms:W3CDTF">2006-08-16T00:00:00Z</dcterms:created>
  <dcterms:modified xsi:type="dcterms:W3CDTF">2020-12-25T11:52:46Z</dcterms:modified>
</cp:coreProperties>
</file>