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81" r:id="rId6"/>
    <p:sldId id="282" r:id="rId7"/>
    <p:sldId id="277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0" y="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Blessed be Your Name in the land that is plentiful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Where Your streams of abundance flow, 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And blessed be Your Name, When I’m found in the desert place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Though I walk through the wilderness, 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Every blessing You pour out I’ll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Turn back to praise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And when the darkness closes 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Lord, still I will say</a:t>
            </a:r>
          </a:p>
        </p:txBody>
      </p:sp>
    </p:spTree>
    <p:extLst>
      <p:ext uri="{BB962C8B-B14F-4D97-AF65-F5344CB8AC3E}">
        <p14:creationId xmlns:p14="http://schemas.microsoft.com/office/powerpoint/2010/main" val="9777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222389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Blessed be Your Name, When the sun’s shining down on 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When the world’s all as it should be, 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And blessed be Your Name on the road marked with suffering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Though there’s pain in the offering, 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40839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Every blessing You pour out I’ll 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Turn back to praise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And when the darkness closes in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Lord, still I will say</a:t>
            </a:r>
          </a:p>
        </p:txBody>
      </p:sp>
    </p:spTree>
    <p:extLst>
      <p:ext uri="{BB962C8B-B14F-4D97-AF65-F5344CB8AC3E}">
        <p14:creationId xmlns:p14="http://schemas.microsoft.com/office/powerpoint/2010/main" val="24099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17626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took the curse away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are the Only Way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My heart will choose to say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Lord, blessed be Your Name</a:t>
            </a:r>
          </a:p>
        </p:txBody>
      </p:sp>
    </p:spTree>
    <p:extLst>
      <p:ext uri="{BB962C8B-B14F-4D97-AF65-F5344CB8AC3E}">
        <p14:creationId xmlns:p14="http://schemas.microsoft.com/office/powerpoint/2010/main" val="335714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Name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the Name of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i="1" dirty="0">
                <a:solidFill>
                  <a:schemeClr val="bg1"/>
                </a:solidFill>
              </a:rPr>
              <a:t>Blessed be Your glorious Name</a:t>
            </a:r>
          </a:p>
        </p:txBody>
      </p:sp>
    </p:spTree>
    <p:extLst>
      <p:ext uri="{BB962C8B-B14F-4D97-AF65-F5344CB8AC3E}">
        <p14:creationId xmlns:p14="http://schemas.microsoft.com/office/powerpoint/2010/main" val="233500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227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108</cp:revision>
  <dcterms:created xsi:type="dcterms:W3CDTF">2006-08-16T00:00:00Z</dcterms:created>
  <dcterms:modified xsi:type="dcterms:W3CDTF">2020-12-18T00:35:48Z</dcterms:modified>
</cp:coreProperties>
</file>