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8" r:id="rId6"/>
    <p:sldId id="279" r:id="rId7"/>
    <p:sldId id="277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Blessed be Your Name in the land that is plentiful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Where Your streams of abundance flow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blessed be Your Name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When I’m found in the desert place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Though I walk through the wilderness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Every blessing You pour out I’ll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Turn back to praise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when the darkness closes in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Lord, still I will say</a:t>
            </a:r>
          </a:p>
        </p:txBody>
      </p:sp>
    </p:spTree>
    <p:extLst>
      <p:ext uri="{BB962C8B-B14F-4D97-AF65-F5344CB8AC3E}">
        <p14:creationId xmlns:p14="http://schemas.microsoft.com/office/powerpoint/2010/main" val="9777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Your glorious Name</a:t>
            </a:r>
          </a:p>
        </p:txBody>
      </p:sp>
    </p:spTree>
    <p:extLst>
      <p:ext uri="{BB962C8B-B14F-4D97-AF65-F5344CB8AC3E}">
        <p14:creationId xmlns:p14="http://schemas.microsoft.com/office/powerpoint/2010/main" val="222389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Blessed be Your Name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When the sun’s shining down on 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When the world’s all as it should be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blessed be Your Name on the road marked with suffering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Though there’s pain in the offering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0839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Every blessing You pour out I’ll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Turn back to praise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when the darkness closes in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Lord, still I will say</a:t>
            </a:r>
          </a:p>
        </p:txBody>
      </p:sp>
    </p:spTree>
    <p:extLst>
      <p:ext uri="{BB962C8B-B14F-4D97-AF65-F5344CB8AC3E}">
        <p14:creationId xmlns:p14="http://schemas.microsoft.com/office/powerpoint/2010/main" val="240264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Your glorious Name</a:t>
            </a:r>
          </a:p>
        </p:txBody>
      </p:sp>
    </p:spTree>
    <p:extLst>
      <p:ext uri="{BB962C8B-B14F-4D97-AF65-F5344CB8AC3E}">
        <p14:creationId xmlns:p14="http://schemas.microsoft.com/office/powerpoint/2010/main" val="194702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You took the curse away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You are the Only Way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My heart will choose to say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Lord, 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35714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Blessed be Your glorious Name</a:t>
            </a:r>
          </a:p>
        </p:txBody>
      </p:sp>
    </p:spTree>
    <p:extLst>
      <p:ext uri="{BB962C8B-B14F-4D97-AF65-F5344CB8AC3E}">
        <p14:creationId xmlns:p14="http://schemas.microsoft.com/office/powerpoint/2010/main" val="72670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221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107</cp:revision>
  <dcterms:created xsi:type="dcterms:W3CDTF">2006-08-16T00:00:00Z</dcterms:created>
  <dcterms:modified xsi:type="dcterms:W3CDTF">2020-12-18T00:29:31Z</dcterms:modified>
</cp:coreProperties>
</file>