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91" r:id="rId2"/>
    <p:sldId id="296" r:id="rId3"/>
    <p:sldId id="297" r:id="rId4"/>
    <p:sldId id="298" r:id="rId5"/>
    <p:sldId id="299" r:id="rId6"/>
    <p:sldId id="30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5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6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8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47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8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9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5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9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7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1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CF24-276D-479E-BDE0-118EE2BCC86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4CF24-276D-479E-BDE0-118EE2BCC86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2D47-503D-460D-B7CE-658EEBAC58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8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I know that I am one with You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know my help is in Your Name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In everything, held by hands of mercy</a:t>
            </a:r>
          </a:p>
          <a:p>
            <a:pPr latinLnBrk="1"/>
            <a:endParaRPr lang="en-US" sz="4800" i="1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And I will run and not grow weary</a:t>
            </a:r>
          </a:p>
          <a:p>
            <a:r>
              <a:rPr lang="en-US" sz="4800" dirty="0">
                <a:solidFill>
                  <a:schemeClr val="bg1"/>
                </a:solidFill>
              </a:rPr>
              <a:t>I will rise in God my strength</a:t>
            </a:r>
          </a:p>
          <a:p>
            <a:r>
              <a:rPr lang="en-US" sz="4800" dirty="0">
                <a:solidFill>
                  <a:schemeClr val="bg1"/>
                </a:solidFill>
              </a:rPr>
              <a:t>My heart will trust, for all my hope</a:t>
            </a:r>
          </a:p>
          <a:p>
            <a:r>
              <a:rPr lang="en-US" sz="4800" dirty="0">
                <a:solidFill>
                  <a:schemeClr val="bg1"/>
                </a:solidFill>
              </a:rPr>
              <a:t>Is Christ alone</a:t>
            </a:r>
          </a:p>
        </p:txBody>
      </p:sp>
    </p:spTree>
    <p:extLst>
      <p:ext uri="{BB962C8B-B14F-4D97-AF65-F5344CB8AC3E}">
        <p14:creationId xmlns:p14="http://schemas.microsoft.com/office/powerpoint/2010/main" val="271425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i="1" dirty="0">
                <a:solidFill>
                  <a:schemeClr val="bg1"/>
                </a:solidFill>
              </a:rPr>
              <a:t>Now my soul sings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Your love it knows no end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Your love it knows no end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Your love it knows no end</a:t>
            </a:r>
          </a:p>
        </p:txBody>
      </p:sp>
    </p:spTree>
    <p:extLst>
      <p:ext uri="{BB962C8B-B14F-4D97-AF65-F5344CB8AC3E}">
        <p14:creationId xmlns:p14="http://schemas.microsoft.com/office/powerpoint/2010/main" val="159288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I will love for You have loved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I will forgive as You forgave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Your love prevails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You fill my life, with hope again</a:t>
            </a:r>
          </a:p>
        </p:txBody>
      </p:sp>
    </p:spTree>
    <p:extLst>
      <p:ext uri="{BB962C8B-B14F-4D97-AF65-F5344CB8AC3E}">
        <p14:creationId xmlns:p14="http://schemas.microsoft.com/office/powerpoint/2010/main" val="3952177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i="1" dirty="0">
                <a:solidFill>
                  <a:schemeClr val="bg1"/>
                </a:solidFill>
              </a:rPr>
              <a:t>Now my soul sings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Your love it knows no end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Your love it knows no end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Your love it knows no end</a:t>
            </a:r>
          </a:p>
        </p:txBody>
      </p:sp>
    </p:spTree>
    <p:extLst>
      <p:ext uri="{BB962C8B-B14F-4D97-AF65-F5344CB8AC3E}">
        <p14:creationId xmlns:p14="http://schemas.microsoft.com/office/powerpoint/2010/main" val="1657060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dirty="0">
                <a:solidFill>
                  <a:schemeClr val="bg1"/>
                </a:solidFill>
              </a:rPr>
              <a:t>You reign forever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We reign forever</a:t>
            </a:r>
          </a:p>
          <a:p>
            <a:pPr latinLnBrk="1"/>
            <a:r>
              <a:rPr lang="en-US" sz="4800" dirty="0">
                <a:solidFill>
                  <a:schemeClr val="bg1"/>
                </a:solidFill>
              </a:rPr>
              <a:t>You are the Light unto this world</a:t>
            </a:r>
          </a:p>
        </p:txBody>
      </p:sp>
    </p:spTree>
    <p:extLst>
      <p:ext uri="{BB962C8B-B14F-4D97-AF65-F5344CB8AC3E}">
        <p14:creationId xmlns:p14="http://schemas.microsoft.com/office/powerpoint/2010/main" val="269777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800" i="1">
                <a:solidFill>
                  <a:schemeClr val="bg1"/>
                </a:solidFill>
              </a:rPr>
              <a:t>Now </a:t>
            </a:r>
            <a:r>
              <a:rPr lang="en-US" sz="4800" i="1" dirty="0">
                <a:solidFill>
                  <a:schemeClr val="bg1"/>
                </a:solidFill>
              </a:rPr>
              <a:t>my soul sings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Your love it knows no end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Your love it knows no end</a:t>
            </a:r>
          </a:p>
          <a:p>
            <a:pPr latinLnBrk="1"/>
            <a:r>
              <a:rPr lang="en-US" sz="4800" i="1" dirty="0">
                <a:solidFill>
                  <a:schemeClr val="bg1"/>
                </a:solidFill>
              </a:rPr>
              <a:t>Your love it knows no end</a:t>
            </a:r>
          </a:p>
        </p:txBody>
      </p:sp>
    </p:spTree>
    <p:extLst>
      <p:ext uri="{BB962C8B-B14F-4D97-AF65-F5344CB8AC3E}">
        <p14:creationId xmlns:p14="http://schemas.microsoft.com/office/powerpoint/2010/main" val="193282229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154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Corinthians 15:51-52 (AMP)</dc:title>
  <dc:creator>Shem Heiple</dc:creator>
  <cp:lastModifiedBy>Nine Eleven Abroad</cp:lastModifiedBy>
  <cp:revision>21</cp:revision>
  <dcterms:created xsi:type="dcterms:W3CDTF">2018-03-17T19:47:16Z</dcterms:created>
  <dcterms:modified xsi:type="dcterms:W3CDTF">2020-11-25T18:00:48Z</dcterms:modified>
</cp:coreProperties>
</file>