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7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dirty="0">
                <a:solidFill>
                  <a:schemeClr val="bg1"/>
                </a:solidFill>
              </a:rPr>
              <a:t>I know that I am one with You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I know my help is in Your Name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In everything, held by hands of mercy</a:t>
            </a:r>
          </a:p>
          <a:p>
            <a:pPr latinLnBrk="1"/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And I will run and not grow weary</a:t>
            </a:r>
          </a:p>
          <a:p>
            <a:r>
              <a:rPr lang="en-US" sz="2400" dirty="0">
                <a:solidFill>
                  <a:schemeClr val="bg1"/>
                </a:solidFill>
              </a:rPr>
              <a:t>I will rise in God my strength</a:t>
            </a:r>
          </a:p>
          <a:p>
            <a:r>
              <a:rPr lang="en-US" sz="2400" dirty="0">
                <a:solidFill>
                  <a:schemeClr val="bg1"/>
                </a:solidFill>
              </a:rPr>
              <a:t>My heart will trust, for all my hope</a:t>
            </a:r>
          </a:p>
          <a:p>
            <a:r>
              <a:rPr lang="en-US" sz="2400" dirty="0">
                <a:solidFill>
                  <a:schemeClr val="bg1"/>
                </a:solidFill>
              </a:rPr>
              <a:t>Is Christ alone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Now my soul sings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I will love for You have loved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will forgive as You forgave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prevails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fill my life, with hope again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Now my soul sings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reign forever</a:t>
            </a:r>
          </a:p>
          <a:p>
            <a:pPr latinLnBrk="1"/>
            <a:r>
              <a:rPr lang="en-US" sz="4000">
                <a:solidFill>
                  <a:schemeClr val="bg1"/>
                </a:solidFill>
              </a:rPr>
              <a:t>We </a:t>
            </a:r>
            <a:r>
              <a:rPr lang="en-US" sz="4000" dirty="0">
                <a:solidFill>
                  <a:schemeClr val="bg1"/>
                </a:solidFill>
              </a:rPr>
              <a:t>reign forever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the Light unto this world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Now my soul sings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it knows no end</a:t>
            </a:r>
          </a:p>
        </p:txBody>
      </p:sp>
    </p:spTree>
    <p:extLst>
      <p:ext uri="{BB962C8B-B14F-4D97-AF65-F5344CB8AC3E}">
        <p14:creationId xmlns:p14="http://schemas.microsoft.com/office/powerpoint/2010/main" val="59857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154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101</cp:revision>
  <dcterms:created xsi:type="dcterms:W3CDTF">2006-08-16T00:00:00Z</dcterms:created>
  <dcterms:modified xsi:type="dcterms:W3CDTF">2020-11-25T18:01:18Z</dcterms:modified>
</cp:coreProperties>
</file>