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7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Your Name, Oh Lord, is far above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Every name that’s named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In this age and in the one which is to come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Your Seat is high and far above every dominion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 are exalted far above every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 exalt Thee, I exalt Thee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 exalt Thee,  Oh Lord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 exalt Thee, I exalt Thee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I exalt Thee,  Oh Lord</a:t>
            </a:r>
          </a:p>
        </p:txBody>
      </p:sp>
    </p:spTree>
    <p:extLst>
      <p:ext uri="{BB962C8B-B14F-4D97-AF65-F5344CB8AC3E}">
        <p14:creationId xmlns:p14="http://schemas.microsoft.com/office/powerpoint/2010/main" val="429326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We exalt Thee, we exalt Thee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We exalt Thee,  Oh Lord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We exalt Thee, we exalt Thee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We exalt Thee,  Oh Lord</a:t>
            </a:r>
          </a:p>
        </p:txBody>
      </p:sp>
    </p:spTree>
    <p:extLst>
      <p:ext uri="{BB962C8B-B14F-4D97-AF65-F5344CB8AC3E}">
        <p14:creationId xmlns:p14="http://schemas.microsoft.com/office/powerpoint/2010/main" val="269403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</a:rPr>
              <a:t>Halleluyah</a:t>
            </a:r>
            <a:endParaRPr lang="en-US" sz="4000" dirty="0">
              <a:solidFill>
                <a:schemeClr val="bg1"/>
              </a:solidFill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</a:rPr>
              <a:t>Halleluyah</a:t>
            </a:r>
            <a:endParaRPr lang="en-US" sz="4000" dirty="0">
              <a:solidFill>
                <a:schemeClr val="bg1"/>
              </a:solidFill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</a:rPr>
              <a:t>Halleluyah</a:t>
            </a:r>
            <a:endParaRPr lang="en-US" sz="4000" dirty="0">
              <a:solidFill>
                <a:schemeClr val="bg1"/>
              </a:solidFill>
            </a:endParaRP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23455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26</cp:revision>
  <dcterms:created xsi:type="dcterms:W3CDTF">2006-08-16T00:00:00Z</dcterms:created>
  <dcterms:modified xsi:type="dcterms:W3CDTF">2020-11-27T05:49:30Z</dcterms:modified>
</cp:coreProperties>
</file>