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7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Your Name, Oh Lord, is far above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Every name that’s named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In this age and in the one which is to come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Your Seat is high and far above every dominion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You are exalted far above every name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 exalt Thee, I exalt Thee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 exalt Thee,  Oh Lord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I exalt Thee, I exalt Thee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 exalt Thee,  Oh Lord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We exalt Thee, we exalt Thee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We exalt Thee,  Oh Lord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We exalt Thee, we exalt Thee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We exalt Thee,  Oh Lord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 err="1">
                <a:solidFill>
                  <a:schemeClr val="bg1"/>
                </a:solidFill>
              </a:rPr>
              <a:t>Halleluyah</a:t>
            </a:r>
            <a:endParaRPr lang="en-US" sz="36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 err="1">
                <a:solidFill>
                  <a:schemeClr val="bg1"/>
                </a:solidFill>
              </a:rPr>
              <a:t>Halleluyah</a:t>
            </a:r>
            <a:endParaRPr lang="en-US" sz="36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 err="1">
                <a:solidFill>
                  <a:schemeClr val="bg1"/>
                </a:solidFill>
              </a:rPr>
              <a:t>Halleluyah</a:t>
            </a:r>
            <a:endParaRPr lang="en-US" sz="36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255305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99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101</cp:revision>
  <dcterms:created xsi:type="dcterms:W3CDTF">2006-08-16T00:00:00Z</dcterms:created>
  <dcterms:modified xsi:type="dcterms:W3CDTF">2020-11-27T05:53:51Z</dcterms:modified>
</cp:coreProperties>
</file>