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89" r:id="rId4"/>
    <p:sldId id="277" r:id="rId5"/>
    <p:sldId id="29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Thy Word is a lamp unto my feet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a light unto my path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I won’t feel afraid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Or think I’ve lost my way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right here inside me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Nothing will I fear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For You are always here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You are with me to the end!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Thy Word is a lamp unto my feet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a light unto my path</a:t>
            </a:r>
          </a:p>
        </p:txBody>
      </p:sp>
    </p:spTree>
    <p:extLst>
      <p:ext uri="{BB962C8B-B14F-4D97-AF65-F5344CB8AC3E}">
        <p14:creationId xmlns:p14="http://schemas.microsoft.com/office/powerpoint/2010/main" val="95191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Word’s a guarantee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With promises for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heart is filled with oneness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 be my guide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Speak to me inside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will love me to the end!</a:t>
            </a:r>
          </a:p>
        </p:txBody>
      </p:sp>
    </p:spTree>
    <p:extLst>
      <p:ext uri="{BB962C8B-B14F-4D97-AF65-F5344CB8AC3E}">
        <p14:creationId xmlns:p14="http://schemas.microsoft.com/office/powerpoint/2010/main" val="172472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Thy Word is a lamp unto my feet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a light unto my path</a:t>
            </a:r>
          </a:p>
        </p:txBody>
      </p:sp>
    </p:spTree>
    <p:extLst>
      <p:ext uri="{BB962C8B-B14F-4D97-AF65-F5344CB8AC3E}">
        <p14:creationId xmlns:p14="http://schemas.microsoft.com/office/powerpoint/2010/main" val="303293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105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2020-08-20T04:55:39Z</dcterms:modified>
</cp:coreProperties>
</file>