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84" r:id="rId4"/>
    <p:sldId id="275" r:id="rId5"/>
    <p:sldId id="28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2" y="70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r>
              <a:rPr lang="en-US" sz="4000" i="1" dirty="0">
                <a:solidFill>
                  <a:schemeClr val="bg1"/>
                </a:solidFill>
                <a:latin typeface="+mj-lt"/>
              </a:rPr>
              <a:t>Thy Word is a lamp unto my feet</a:t>
            </a:r>
          </a:p>
          <a:p>
            <a:r>
              <a:rPr lang="en-US" sz="4000" i="1" dirty="0">
                <a:solidFill>
                  <a:schemeClr val="bg1"/>
                </a:solidFill>
                <a:latin typeface="+mj-lt"/>
              </a:rPr>
              <a:t>And a light unto my path</a:t>
            </a: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+mj-lt"/>
              </a:rPr>
              <a:t>I won’t feel afraid</a:t>
            </a:r>
          </a:p>
          <a:p>
            <a:r>
              <a:rPr lang="en-US" dirty="0">
                <a:solidFill>
                  <a:schemeClr val="bg1"/>
                </a:solidFill>
                <a:latin typeface="+mj-lt"/>
              </a:rPr>
              <a:t>Or think I’ve lost my way</a:t>
            </a:r>
          </a:p>
          <a:p>
            <a:r>
              <a:rPr lang="en-US" dirty="0">
                <a:solidFill>
                  <a:schemeClr val="bg1"/>
                </a:solidFill>
                <a:latin typeface="+mj-lt"/>
              </a:rPr>
              <a:t>You are right here inside me</a:t>
            </a:r>
          </a:p>
          <a:p>
            <a:r>
              <a:rPr lang="en-US" dirty="0">
                <a:solidFill>
                  <a:schemeClr val="bg1"/>
                </a:solidFill>
                <a:latin typeface="+mj-lt"/>
              </a:rPr>
              <a:t>Nothing will I fear</a:t>
            </a:r>
          </a:p>
          <a:p>
            <a:r>
              <a:rPr lang="en-US" dirty="0">
                <a:solidFill>
                  <a:schemeClr val="bg1"/>
                </a:solidFill>
                <a:latin typeface="+mj-lt"/>
              </a:rPr>
              <a:t>For You are always here</a:t>
            </a:r>
          </a:p>
          <a:p>
            <a:r>
              <a:rPr lang="en-US" dirty="0">
                <a:solidFill>
                  <a:schemeClr val="bg1"/>
                </a:solidFill>
                <a:latin typeface="+mj-lt"/>
              </a:rPr>
              <a:t>You are with me to the end!</a:t>
            </a:r>
          </a:p>
        </p:txBody>
      </p:sp>
    </p:spTree>
    <p:extLst>
      <p:ext uri="{BB962C8B-B14F-4D97-AF65-F5344CB8AC3E}">
        <p14:creationId xmlns:p14="http://schemas.microsoft.com/office/powerpoint/2010/main" val="3155515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r>
              <a:rPr lang="en-US" sz="4000" i="1" dirty="0">
                <a:solidFill>
                  <a:schemeClr val="bg1"/>
                </a:solidFill>
                <a:latin typeface="+mj-lt"/>
              </a:rPr>
              <a:t>Thy Word is a lamp unto my feet</a:t>
            </a:r>
          </a:p>
          <a:p>
            <a:r>
              <a:rPr lang="en-US" sz="4000" i="1" dirty="0">
                <a:solidFill>
                  <a:schemeClr val="bg1"/>
                </a:solidFill>
                <a:latin typeface="+mj-lt"/>
              </a:rPr>
              <a:t>And a light unto my path</a:t>
            </a:r>
          </a:p>
        </p:txBody>
      </p:sp>
    </p:spTree>
    <p:extLst>
      <p:ext uri="{BB962C8B-B14F-4D97-AF65-F5344CB8AC3E}">
        <p14:creationId xmlns:p14="http://schemas.microsoft.com/office/powerpoint/2010/main" val="466960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dirty="0">
                <a:solidFill>
                  <a:schemeClr val="bg1"/>
                </a:solidFill>
                <a:latin typeface="+mj-lt"/>
              </a:rPr>
              <a:t>Your Word’s a guarantee</a:t>
            </a:r>
          </a:p>
          <a:p>
            <a:pPr latinLnBrk="1"/>
            <a:r>
              <a:rPr lang="en-US" dirty="0">
                <a:solidFill>
                  <a:schemeClr val="bg1"/>
                </a:solidFill>
                <a:latin typeface="+mj-lt"/>
              </a:rPr>
              <a:t>With promises for me</a:t>
            </a:r>
          </a:p>
          <a:p>
            <a:pPr latinLnBrk="1"/>
            <a:r>
              <a:rPr lang="en-US" dirty="0">
                <a:solidFill>
                  <a:schemeClr val="bg1"/>
                </a:solidFill>
                <a:latin typeface="+mj-lt"/>
              </a:rPr>
              <a:t>My heart is filled with oneness</a:t>
            </a:r>
          </a:p>
          <a:p>
            <a:pPr latinLnBrk="1"/>
            <a:r>
              <a:rPr lang="en-US" dirty="0">
                <a:solidFill>
                  <a:schemeClr val="bg1"/>
                </a:solidFill>
                <a:latin typeface="+mj-lt"/>
              </a:rPr>
              <a:t>Jesus be my guide</a:t>
            </a:r>
          </a:p>
          <a:p>
            <a:pPr latinLnBrk="1"/>
            <a:r>
              <a:rPr lang="en-US" dirty="0">
                <a:solidFill>
                  <a:schemeClr val="bg1"/>
                </a:solidFill>
                <a:latin typeface="+mj-lt"/>
              </a:rPr>
              <a:t>Speak to me inside</a:t>
            </a:r>
          </a:p>
          <a:p>
            <a:pPr latinLnBrk="1"/>
            <a:r>
              <a:rPr lang="en-US" dirty="0">
                <a:solidFill>
                  <a:schemeClr val="bg1"/>
                </a:solidFill>
                <a:latin typeface="+mj-lt"/>
              </a:rPr>
              <a:t>You will love me to the end!</a:t>
            </a:r>
          </a:p>
        </p:txBody>
      </p:sp>
    </p:spTree>
    <p:extLst>
      <p:ext uri="{BB962C8B-B14F-4D97-AF65-F5344CB8AC3E}">
        <p14:creationId xmlns:p14="http://schemas.microsoft.com/office/powerpoint/2010/main" val="4293929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r>
              <a:rPr lang="en-US" sz="4000" i="1" dirty="0">
                <a:solidFill>
                  <a:schemeClr val="bg1"/>
                </a:solidFill>
                <a:latin typeface="+mj-lt"/>
              </a:rPr>
              <a:t>Thy Word is a lamp unto my feet</a:t>
            </a:r>
          </a:p>
          <a:p>
            <a:r>
              <a:rPr lang="en-US" sz="4000" i="1" dirty="0">
                <a:solidFill>
                  <a:schemeClr val="bg1"/>
                </a:solidFill>
                <a:latin typeface="+mj-lt"/>
              </a:rPr>
              <a:t>And a light unto my path</a:t>
            </a:r>
          </a:p>
        </p:txBody>
      </p:sp>
    </p:spTree>
    <p:extLst>
      <p:ext uri="{BB962C8B-B14F-4D97-AF65-F5344CB8AC3E}">
        <p14:creationId xmlns:p14="http://schemas.microsoft.com/office/powerpoint/2010/main" val="16761116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105</Words>
  <Application>Microsoft Office PowerPoint</Application>
  <PresentationFormat>Widescreen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 City</cp:lastModifiedBy>
  <cp:revision>100</cp:revision>
  <dcterms:created xsi:type="dcterms:W3CDTF">2006-08-16T00:00:00Z</dcterms:created>
  <dcterms:modified xsi:type="dcterms:W3CDTF">2020-08-20T04:55:35Z</dcterms:modified>
</cp:coreProperties>
</file>