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8" r:id="rId3"/>
    <p:sldId id="276" r:id="rId4"/>
    <p:sldId id="279" r:id="rId5"/>
    <p:sldId id="277" r:id="rId6"/>
    <p:sldId id="28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2" y="70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See His Love, nailed on to a cross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Perfect and blameless life</a:t>
            </a:r>
            <a:br>
              <a:rPr lang="en-US" sz="4000" dirty="0">
                <a:solidFill>
                  <a:schemeClr val="bg1"/>
                </a:solidFill>
                <a:latin typeface="+mj-lt"/>
              </a:rPr>
            </a:br>
            <a:r>
              <a:rPr lang="en-US" sz="4000" dirty="0">
                <a:solidFill>
                  <a:schemeClr val="bg1"/>
                </a:solidFill>
                <a:latin typeface="+mj-lt"/>
              </a:rPr>
              <a:t>Given as	sacrifice</a:t>
            </a:r>
            <a:br>
              <a:rPr lang="en-US" sz="4000" dirty="0">
                <a:solidFill>
                  <a:schemeClr val="bg1"/>
                </a:solidFill>
                <a:latin typeface="+mj-lt"/>
              </a:rPr>
            </a:br>
            <a:r>
              <a:rPr lang="en-US" sz="4000" dirty="0">
                <a:solidFill>
                  <a:schemeClr val="bg1"/>
                </a:solidFill>
                <a:latin typeface="+mj-lt"/>
              </a:rPr>
              <a:t>See Him there all in the name of Love</a:t>
            </a:r>
            <a:br>
              <a:rPr lang="en-US" sz="4000" dirty="0">
                <a:solidFill>
                  <a:schemeClr val="bg1"/>
                </a:solidFill>
                <a:latin typeface="+mj-lt"/>
              </a:rPr>
            </a:br>
            <a:r>
              <a:rPr lang="en-US" sz="4000" dirty="0">
                <a:solidFill>
                  <a:schemeClr val="bg1"/>
                </a:solidFill>
                <a:latin typeface="+mj-lt"/>
              </a:rPr>
              <a:t>Broken yet glorious</a:t>
            </a:r>
            <a:br>
              <a:rPr lang="en-US" sz="4000" dirty="0">
                <a:solidFill>
                  <a:schemeClr val="bg1"/>
                </a:solidFill>
                <a:latin typeface="+mj-lt"/>
              </a:rPr>
            </a:br>
            <a:r>
              <a:rPr lang="en-US" sz="4000" dirty="0">
                <a:solidFill>
                  <a:schemeClr val="bg1"/>
                </a:solidFill>
                <a:latin typeface="+mj-lt"/>
              </a:rPr>
              <a:t>All for the sake of us</a:t>
            </a: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This is Jesus, in His Glory</a:t>
            </a:r>
            <a:br>
              <a:rPr lang="en-US" sz="4000" i="1" dirty="0">
                <a:solidFill>
                  <a:schemeClr val="bg1"/>
                </a:solidFill>
                <a:latin typeface="+mj-lt"/>
              </a:rPr>
            </a:br>
            <a:r>
              <a:rPr lang="en-US" sz="4000" i="1" dirty="0">
                <a:solidFill>
                  <a:schemeClr val="bg1"/>
                </a:solidFill>
                <a:latin typeface="+mj-lt"/>
              </a:rPr>
              <a:t>King of Heaven, dying for me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It is finished,	He has done it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Death is beaten, Heaven welcomes me</a:t>
            </a:r>
          </a:p>
        </p:txBody>
      </p:sp>
    </p:spTree>
    <p:extLst>
      <p:ext uri="{BB962C8B-B14F-4D97-AF65-F5344CB8AC3E}">
        <p14:creationId xmlns:p14="http://schemas.microsoft.com/office/powerpoint/2010/main" val="432966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Greater love, no one could	 ever show</a:t>
            </a:r>
            <a:br>
              <a:rPr lang="en-US" sz="4000" dirty="0">
                <a:solidFill>
                  <a:schemeClr val="bg1"/>
                </a:solidFill>
                <a:latin typeface="+mj-lt"/>
              </a:rPr>
            </a:br>
            <a:r>
              <a:rPr lang="en-US" sz="4000" dirty="0">
                <a:solidFill>
                  <a:schemeClr val="bg1"/>
                </a:solidFill>
                <a:latin typeface="+mj-lt"/>
              </a:rPr>
              <a:t>Mercy so wonderful</a:t>
            </a:r>
            <a:br>
              <a:rPr lang="en-US" sz="4000" dirty="0">
                <a:solidFill>
                  <a:schemeClr val="bg1"/>
                </a:solidFill>
                <a:latin typeface="+mj-lt"/>
              </a:rPr>
            </a:br>
            <a:r>
              <a:rPr lang="en-US" sz="4000" dirty="0">
                <a:solidFill>
                  <a:schemeClr val="bg1"/>
                </a:solidFill>
                <a:latin typeface="+mj-lt"/>
              </a:rPr>
              <a:t>Freedom I could not know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All my sin, all of my hidden shame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Died with Him on the cross</a:t>
            </a:r>
            <a:br>
              <a:rPr lang="en-US" sz="4000" dirty="0">
                <a:solidFill>
                  <a:schemeClr val="bg1"/>
                </a:solidFill>
                <a:latin typeface="+mj-lt"/>
              </a:rPr>
            </a:br>
            <a:r>
              <a:rPr lang="en-US" sz="4000" dirty="0">
                <a:solidFill>
                  <a:schemeClr val="bg1"/>
                </a:solidFill>
                <a:latin typeface="+mj-lt"/>
              </a:rPr>
              <a:t>Eternity	won for us!</a:t>
            </a:r>
          </a:p>
        </p:txBody>
      </p:sp>
    </p:spTree>
    <p:extLst>
      <p:ext uri="{BB962C8B-B14F-4D97-AF65-F5344CB8AC3E}">
        <p14:creationId xmlns:p14="http://schemas.microsoft.com/office/powerpoint/2010/main" val="2510740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This is Jesus, in His Glory</a:t>
            </a:r>
            <a:br>
              <a:rPr lang="en-US" sz="4000" i="1" dirty="0">
                <a:solidFill>
                  <a:schemeClr val="bg1"/>
                </a:solidFill>
                <a:latin typeface="+mj-lt"/>
              </a:rPr>
            </a:br>
            <a:r>
              <a:rPr lang="en-US" sz="4000" i="1" dirty="0">
                <a:solidFill>
                  <a:schemeClr val="bg1"/>
                </a:solidFill>
                <a:latin typeface="+mj-lt"/>
              </a:rPr>
              <a:t>King of Heaven, dying for me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It is finished,	He has done it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Death is beaten, Heaven welcomes me</a:t>
            </a:r>
          </a:p>
        </p:txBody>
      </p:sp>
    </p:spTree>
    <p:extLst>
      <p:ext uri="{BB962C8B-B14F-4D97-AF65-F5344CB8AC3E}">
        <p14:creationId xmlns:p14="http://schemas.microsoft.com/office/powerpoint/2010/main" val="4283481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Such love, such love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Such love is this for me</a:t>
            </a:r>
          </a:p>
        </p:txBody>
      </p:sp>
    </p:spTree>
    <p:extLst>
      <p:ext uri="{BB962C8B-B14F-4D97-AF65-F5344CB8AC3E}">
        <p14:creationId xmlns:p14="http://schemas.microsoft.com/office/powerpoint/2010/main" val="1724725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This is Jesus, in His Glory</a:t>
            </a:r>
            <a:br>
              <a:rPr lang="en-US" sz="4000" i="1" dirty="0">
                <a:solidFill>
                  <a:schemeClr val="bg1"/>
                </a:solidFill>
                <a:latin typeface="+mj-lt"/>
              </a:rPr>
            </a:br>
            <a:r>
              <a:rPr lang="en-US" sz="4000" i="1" dirty="0">
                <a:solidFill>
                  <a:schemeClr val="bg1"/>
                </a:solidFill>
                <a:latin typeface="+mj-lt"/>
              </a:rPr>
              <a:t>King of Heaven, dying for me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It is finished,	He has done it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Death is beaten, Heaven welcomes me</a:t>
            </a:r>
          </a:p>
        </p:txBody>
      </p:sp>
    </p:spTree>
    <p:extLst>
      <p:ext uri="{BB962C8B-B14F-4D97-AF65-F5344CB8AC3E}">
        <p14:creationId xmlns:p14="http://schemas.microsoft.com/office/powerpoint/2010/main" val="25150315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185</Words>
  <Application>Microsoft Office PowerPoint</Application>
  <PresentationFormat>Widescreen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94</cp:revision>
  <dcterms:created xsi:type="dcterms:W3CDTF">2006-08-16T00:00:00Z</dcterms:created>
  <dcterms:modified xsi:type="dcterms:W3CDTF">2020-08-20T04:38:36Z</dcterms:modified>
</cp:coreProperties>
</file>