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See His Love, nailed on to a cross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Perfect and blameless life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Given as	sacrifice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See Him there all in the name of Love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Broken yet glorious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All for the sake of us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Jesus, in His Glory</a:t>
            </a:r>
            <a:br>
              <a:rPr lang="en-US" sz="4000" i="1" dirty="0">
                <a:solidFill>
                  <a:schemeClr val="bg1"/>
                </a:solidFill>
                <a:latin typeface="+mj-lt"/>
              </a:rPr>
            </a:br>
            <a:r>
              <a:rPr lang="en-US" sz="4000" i="1" dirty="0">
                <a:solidFill>
                  <a:schemeClr val="bg1"/>
                </a:solidFill>
                <a:latin typeface="+mj-lt"/>
              </a:rPr>
              <a:t>King of Heaven, dying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	He has done it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Death is beaten, Heaven welcomes 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Greater love, no one could ever show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Mercy so wonderful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Freedom I could not know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All my sin, all of my hidden shame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Died with Him on the cross</a:t>
            </a:r>
            <a:br>
              <a:rPr lang="en-US" sz="3600" dirty="0">
                <a:solidFill>
                  <a:schemeClr val="bg1"/>
                </a:solidFill>
                <a:latin typeface="+mj-lt"/>
              </a:rPr>
            </a:br>
            <a:r>
              <a:rPr lang="en-US" sz="3600" dirty="0">
                <a:solidFill>
                  <a:schemeClr val="bg1"/>
                </a:solidFill>
                <a:latin typeface="+mj-lt"/>
              </a:rPr>
              <a:t>Eternity won for us!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Jesus, in His Glory</a:t>
            </a:r>
            <a:br>
              <a:rPr lang="en-US" sz="4000" i="1" dirty="0">
                <a:solidFill>
                  <a:schemeClr val="bg1"/>
                </a:solidFill>
                <a:latin typeface="+mj-lt"/>
              </a:rPr>
            </a:br>
            <a:r>
              <a:rPr lang="en-US" sz="4000" i="1" dirty="0">
                <a:solidFill>
                  <a:schemeClr val="bg1"/>
                </a:solidFill>
                <a:latin typeface="+mj-lt"/>
              </a:rPr>
              <a:t>King of Heaven, dying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	He has done it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Death is beaten, Heaven welcomes me</a:t>
            </a:r>
          </a:p>
        </p:txBody>
      </p:sp>
    </p:spTree>
    <p:extLst>
      <p:ext uri="{BB962C8B-B14F-4D97-AF65-F5344CB8AC3E}">
        <p14:creationId xmlns:p14="http://schemas.microsoft.com/office/powerpoint/2010/main" val="298590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Such love, such love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Such love is this for me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This is Jesus, in His Glory</a:t>
            </a:r>
            <a:br>
              <a:rPr lang="en-US" sz="4000" i="1" dirty="0">
                <a:solidFill>
                  <a:schemeClr val="bg1"/>
                </a:solidFill>
                <a:latin typeface="+mj-lt"/>
              </a:rPr>
            </a:br>
            <a:r>
              <a:rPr lang="en-US" sz="4000" i="1" dirty="0">
                <a:solidFill>
                  <a:schemeClr val="bg1"/>
                </a:solidFill>
                <a:latin typeface="+mj-lt"/>
              </a:rPr>
              <a:t>King of Heaven, dying for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	He has done it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Death is beaten, Heaven welcomes me</a:t>
            </a: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182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2020-08-20T04:38:26Z</dcterms:modified>
</cp:coreProperties>
</file>