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6" r:id="rId3"/>
    <p:sldId id="27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Name above all names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Beautiful Savior, glorious Lord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Emmanuel, God is with 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Blessed Redeemer, Living Word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Lord, I praise Your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Jesus, Name of all names</a:t>
            </a: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Jesus, Name above all names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Beautiful Savior, glorious Lord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Emmanuel, God is with us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Blessed Redeemer, Living Word</a:t>
            </a:r>
          </a:p>
        </p:txBody>
      </p:sp>
    </p:spTree>
    <p:extLst>
      <p:ext uri="{BB962C8B-B14F-4D97-AF65-F5344CB8AC3E}">
        <p14:creationId xmlns:p14="http://schemas.microsoft.com/office/powerpoint/2010/main" val="1724725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56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90</cp:revision>
  <dcterms:created xsi:type="dcterms:W3CDTF">2006-08-16T00:00:00Z</dcterms:created>
  <dcterms:modified xsi:type="dcterms:W3CDTF">2020-08-20T04:31:14Z</dcterms:modified>
</cp:coreProperties>
</file>